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32DBC"/>
    <a:srgbClr val="9933FF"/>
    <a:srgbClr val="00CC00"/>
    <a:srgbClr val="3333CC"/>
    <a:srgbClr val="00A44A"/>
    <a:srgbClr val="3399FF"/>
    <a:srgbClr val="147476"/>
    <a:srgbClr val="2CD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244E-9790-4FEF-A7B3-96A4F96C15E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EA6E-D7AA-4600-B1D5-B8463362A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244E-9790-4FEF-A7B3-96A4F96C15E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EA6E-D7AA-4600-B1D5-B8463362A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244E-9790-4FEF-A7B3-96A4F96C15E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EA6E-D7AA-4600-B1D5-B8463362A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244E-9790-4FEF-A7B3-96A4F96C15E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EA6E-D7AA-4600-B1D5-B8463362A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244E-9790-4FEF-A7B3-96A4F96C15E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EA6E-D7AA-4600-B1D5-B8463362A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244E-9790-4FEF-A7B3-96A4F96C15E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EA6E-D7AA-4600-B1D5-B8463362A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244E-9790-4FEF-A7B3-96A4F96C15E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EA6E-D7AA-4600-B1D5-B8463362A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244E-9790-4FEF-A7B3-96A4F96C15E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EA6E-D7AA-4600-B1D5-B8463362A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244E-9790-4FEF-A7B3-96A4F96C15E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EA6E-D7AA-4600-B1D5-B8463362A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244E-9790-4FEF-A7B3-96A4F96C15E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EA6E-D7AA-4600-B1D5-B8463362A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244E-9790-4FEF-A7B3-96A4F96C15E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EA6E-D7AA-4600-B1D5-B8463362A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244E-9790-4FEF-A7B3-96A4F96C15E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EA6E-D7AA-4600-B1D5-B8463362AA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25570382_34-phonoteka-org-p-zastavka-dlya-detskogo-magazina-krasivie-z-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80928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 -ПСИХОЛОГА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620688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дошкольное образовательное учреждение </a:t>
            </a:r>
            <a:r>
              <a:rPr lang="ru-RU" sz="2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«Бархатовский детский сад общеразвивающего вида с приоритетным осуществлением деятельности </a:t>
            </a:r>
            <a:r>
              <a:rPr lang="ru-RU" sz="20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физическому развитию детей»</a:t>
            </a:r>
            <a:endParaRPr lang="ru-RU" sz="2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25570382_34-phonoteka-org-p-zastavka-dlya-detskogo-magazina-krasivie-z-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620688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4107" y="566936"/>
            <a:ext cx="7524328" cy="119675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пространства</a:t>
            </a:r>
            <a:br>
              <a:rPr lang="ru-RU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кабинета психолога:</a:t>
            </a:r>
            <a:r>
              <a:rPr lang="ru-RU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5038" y="1851359"/>
            <a:ext cx="80819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Учебная зона 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Оборудована столами, доской, дидактическими пособиями, пескографом,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диагностическим и демонстрационным  материалом.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2" t="33694" r="11937" b="15528"/>
          <a:stretch/>
        </p:blipFill>
        <p:spPr>
          <a:xfrm>
            <a:off x="5868144" y="3306469"/>
            <a:ext cx="2448272" cy="1800217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01000" y="3006434"/>
            <a:ext cx="1800216" cy="2400288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483" y="3006432"/>
            <a:ext cx="1800217" cy="2400289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cdc0c0a3393ead10bbd2746359dbb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064896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Понедельник, вторник, среда, пятница  8.00- 15.00</a:t>
            </a:r>
          </a:p>
          <a:p>
            <a: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Четверг  12.00-19.00</a:t>
            </a:r>
            <a:endParaRPr lang="ru-RU" b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339752" y="908720"/>
            <a:ext cx="46805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E32DBC"/>
                </a:solidFill>
                <a:latin typeface="Times New Roman" pitchFamily="18" charset="0"/>
                <a:cs typeface="Times New Roman" pitchFamily="18" charset="0"/>
              </a:rPr>
              <a:t>График работы: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E32DB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cdc0c0a3393ead10bbd2746359dbb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894" y="4546349"/>
            <a:ext cx="6280212" cy="18124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Иконникова Светлана Сергеевна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едагогический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 20 лет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ысшая квалификационная категория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974964"/>
            <a:ext cx="2520280" cy="3140968"/>
          </a:xfrm>
          <a:prstGeom prst="rect">
            <a:avLst/>
          </a:prstGeom>
          <a:ln w="69850">
            <a:solidFill>
              <a:srgbClr val="00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0840853_33-p-veselenkii-fon-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  <a:br>
              <a:rPr lang="ru-RU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психолого-педагогической деятельности</a:t>
            </a:r>
            <a:endParaRPr lang="ru-RU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844824"/>
            <a:ext cx="2952328" cy="1512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СИХОЛОГИЧЕСКОЕ  ПРОСВЕЩЕНИЕ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4077072"/>
            <a:ext cx="2952328" cy="15121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ПСИХОЛОГИЧЕСКАЯ ПРОФИЛАКТИКА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4077072"/>
            <a:ext cx="2952328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ПСИХОЛОГИЧЕСКАЯ КОРРЕКЦИЯ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1844824"/>
            <a:ext cx="2952328" cy="1512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ПСИХОЛОГИЧЕСКАЯ ДИАГНОСТИКА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25570382_34-phonoteka-org-p-zastavka-dlya-detskogo-magazina-krasivie-z-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8436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Психопрофилактическая работа связана с  осуществлением следующих мероприятий:</a:t>
            </a:r>
            <a:endParaRPr lang="ru-RU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620688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68760"/>
            <a:ext cx="7884368" cy="4437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у педагогов, родителей общей психологической культуры (лекции, беседы, тренинги);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Своевременное предупреждение нарушений в становлении личности, развитии интеллекта и эмоционально-волевой сферы ребенка;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Оказание помощи детям в период адаптации;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Определение психологической готовности детей к обучению в школе с целью раннего выявления способностей, отклонений в развитии и их коррекции;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благоприятного психологического климата в учебно-воспитательном учреждении через оптимизацию форм общения.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cdc0c0a3393ead10bbd2746359dbb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064896" cy="288032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Психологическое обследование ребенка с целью определения  соответствия его психического развития возрастным нормам и уровня владения необходимыми навыками и умениями;</a:t>
            </a:r>
          </a:p>
          <a:p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психологических особенностей детей, их интересов, способностей и склонностей с целью обеспечения индивидуального подхода к каждому ребенку;</a:t>
            </a:r>
          </a:p>
          <a:p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Дифференциальную диагностику отклонений в интеллектуальном и личностном развитии детей (проводится совместно со специалистами);</a:t>
            </a:r>
          </a:p>
          <a:p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Диагностику характера общения детей со взрослыми и сверстниками, выявление причин нарушения общения.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476672"/>
            <a:ext cx="7884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Психодиагностическая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работа включает следующие мероприятия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0840853_33-p-veselenkii-fon-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91580" y="602940"/>
            <a:ext cx="7596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Психокоррекционная работа предполагает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разработку </a:t>
            </a:r>
            <a:r>
              <a:rPr lang="ru-RU" sz="3200" b="1" dirty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осуществление программ,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направленных на: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1580" y="2348880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личности в целом и отдельных ее сторон;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Коррекцию отклонений в психическом развитии;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методам и приемам саморегуляции 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преодолению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эмоциональных стрессовых реакций;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взрослых техникам оказания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экстренной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психологической помощи в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экстримальных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25570382_34-phonoteka-org-p-zastavka-dlya-detskogo-magazina-krasivie-z-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792" y="620688"/>
            <a:ext cx="831641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Психологическое просвещение включает:</a:t>
            </a:r>
            <a:endParaRPr lang="ru-RU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620688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988840"/>
            <a:ext cx="59507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Консультирование администрации, педагогов, родителей по проблемам воспитания и развития детей;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совместных консультаций для коллег с целью повышения психологической культуры и обеспечения преемственности в работе с детьми.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cdc0c0a3393ead10bbd2746359dbb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439341"/>
            <a:ext cx="6336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пространства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кабинета психолога: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9308" y="184482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 консультативной работы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формлена максимально комфортно, что  создает чувство защищенности, располагает к расслаблению, успокоению, способствует открытому доверительному общению в условиях индивидуального, группового консультирования.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99150"/>
            <a:ext cx="2592288" cy="1944216"/>
          </a:xfrm>
          <a:prstGeom prst="rect">
            <a:avLst/>
          </a:prstGeom>
          <a:ln w="57150">
            <a:solidFill>
              <a:srgbClr val="E32DBC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8" y="3599150"/>
            <a:ext cx="2541432" cy="1906074"/>
          </a:xfrm>
          <a:prstGeom prst="rect">
            <a:avLst/>
          </a:prstGeom>
          <a:ln w="57150">
            <a:solidFill>
              <a:srgbClr val="E32DB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0840853_33-p-veselenkii-fon-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869963" y="335558"/>
            <a:ext cx="7650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Организация пространства </a:t>
            </a:r>
            <a:endParaRPr lang="ru-RU" sz="32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кабинета </a:t>
            </a:r>
            <a:r>
              <a:rPr lang="ru-RU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психолога: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2132856"/>
            <a:ext cx="2925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зона 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особому оснащена: мягкое покрытие пола (ковер, передвижная мебель, способствующая быстрой смене ситуации, игрушки, материалы для арт-терапии (пластилин, карандаши, альбом и др.)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52" y="2154808"/>
            <a:ext cx="2629722" cy="3506296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384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КАБИНЕТ  ПЕДАГОГА -ПСИХОЛОГА</vt:lpstr>
      <vt:lpstr>Презентация PowerPoint</vt:lpstr>
      <vt:lpstr>Основные направления психолого-педагогической деятельности</vt:lpstr>
      <vt:lpstr>Психопрофилактическая работа связана с  осуществлением следующих мероприятий:</vt:lpstr>
      <vt:lpstr>Презентация PowerPoint</vt:lpstr>
      <vt:lpstr>Презентация PowerPoint</vt:lpstr>
      <vt:lpstr>Психологическое просвещение включает:</vt:lpstr>
      <vt:lpstr>Презентация PowerPoint</vt:lpstr>
      <vt:lpstr>Презентация PowerPoint</vt:lpstr>
      <vt:lpstr>Организация пространства  кабинета психолога: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21</cp:revision>
  <dcterms:created xsi:type="dcterms:W3CDTF">2022-01-12T05:32:49Z</dcterms:created>
  <dcterms:modified xsi:type="dcterms:W3CDTF">2022-01-19T05:52:44Z</dcterms:modified>
</cp:coreProperties>
</file>