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9" r:id="rId4"/>
    <p:sldId id="268" r:id="rId5"/>
    <p:sldId id="261" r:id="rId6"/>
    <p:sldId id="274" r:id="rId7"/>
    <p:sldId id="259" r:id="rId8"/>
    <p:sldId id="263" r:id="rId9"/>
    <p:sldId id="273" r:id="rId10"/>
    <p:sldId id="271" r:id="rId11"/>
    <p:sldId id="275" r:id="rId12"/>
    <p:sldId id="277" r:id="rId13"/>
    <p:sldId id="269" r:id="rId14"/>
    <p:sldId id="280" r:id="rId15"/>
    <p:sldId id="281" r:id="rId16"/>
    <p:sldId id="282" r:id="rId17"/>
    <p:sldId id="283" r:id="rId18"/>
    <p:sldId id="284" r:id="rId19"/>
    <p:sldId id="264" r:id="rId20"/>
    <p:sldId id="28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11.09.2024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700808"/>
            <a:ext cx="7851648" cy="1944216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ПРЕДМЕТНО-РАЗВИВАЮЩАЯ СРЕДА</a:t>
            </a:r>
            <a:b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В  ПОДГОТОВИТЕЛЬНОЙ  К ШКОЛЕ ГРУППЕ «КАПИТОШКА</a:t>
            </a:r>
            <a:r>
              <a:rPr lang="ru-RU" sz="4000" b="1" dirty="0" smtClean="0">
                <a:solidFill>
                  <a:srgbClr val="FFFF00"/>
                </a:solidFill>
              </a:rPr>
              <a:t>» 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5105400"/>
            <a:ext cx="7854696" cy="1752600"/>
          </a:xfrm>
        </p:spPr>
        <p:txBody>
          <a:bodyPr>
            <a:normAutofit/>
          </a:bodyPr>
          <a:lstStyle/>
          <a:p>
            <a:pPr algn="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Воспитатели: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Лобко Н.В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Пфейфер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.М.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48680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СПОРТИВНЫЙ ЦЕНТР: «ФИЗКУЛЬТ-УРА!»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«Спорт полезен для ребят!»</a:t>
            </a:r>
            <a:endParaRPr lang="ru-RU" sz="2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F:\Ире\IMG_20181109_1029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57080"/>
            <a:ext cx="3600400" cy="3416136"/>
          </a:xfrm>
          <a:prstGeom prst="rect">
            <a:avLst/>
          </a:prstGeom>
          <a:noFill/>
        </p:spPr>
      </p:pic>
      <p:pic>
        <p:nvPicPr>
          <p:cNvPr id="5" name="Рисунок 4" descr="G:\центры\IMG2023101712322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57080"/>
            <a:ext cx="3456384" cy="3416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Ире\IMG_20181109_1054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155202"/>
            <a:ext cx="3960440" cy="437014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65618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ЦЕНТР:  «БОЕВОЙ СЛАВЫ»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«Наши деды – славные победы!»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3829"/>
            <a:ext cx="8229600" cy="115095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ЦЕНТР «КРАЕВЕДЕНИЯ»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«Мы -  знатоки родного края!»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 descr="G:\центры\IMG20231017122556.jpg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276872"/>
            <a:ext cx="3887688" cy="41498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375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374" y="6309320"/>
            <a:ext cx="9072626" cy="301032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     </a:t>
            </a:r>
          </a:p>
          <a:p>
            <a:pPr algn="ctr">
              <a:buNone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60648"/>
            <a:ext cx="8229600" cy="57606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ГОВОРЯЩАЯ СРЕДА ДЛЯ РОДИТЕЛЕЙ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G:\центры\IMG_20231018_16282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767" y="3918195"/>
            <a:ext cx="2773860" cy="2443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G:\центры\IMG_20231018_16224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53" y="1262013"/>
            <a:ext cx="2592288" cy="2371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G:\центры\IMG2023101712360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18195"/>
            <a:ext cx="2165070" cy="2443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G:\центры\IMG20231017123527 (1)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111" y="1243471"/>
            <a:ext cx="2778721" cy="2220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199" y="1262013"/>
            <a:ext cx="2893279" cy="1974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918195"/>
            <a:ext cx="2232248" cy="2443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8328"/>
            <a:ext cx="7715200" cy="85842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ГОВОРЯЩАЯ СРЕДА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ГРУППЕ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6656" y="1196752"/>
            <a:ext cx="3822192" cy="648072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«Наша лента дня»</a:t>
            </a:r>
            <a:endParaRPr lang="ru-RU" sz="2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8200" y="1268761"/>
            <a:ext cx="3822192" cy="792088"/>
          </a:xfrm>
        </p:spPr>
        <p:txBody>
          <a:bodyPr>
            <a:noAutofit/>
          </a:bodyPr>
          <a:lstStyle/>
          <a:p>
            <a:r>
              <a:rPr lang="ru-RU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«Сами дежурим, помогаем и меню выставляем»</a:t>
            </a:r>
            <a:endParaRPr lang="ru-RU" sz="2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78" y="2564904"/>
            <a:ext cx="384042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636912"/>
            <a:ext cx="2952328" cy="280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155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6656" y="692696"/>
            <a:ext cx="3822192" cy="1224136"/>
          </a:xfrm>
        </p:spPr>
        <p:txBody>
          <a:bodyPr>
            <a:noAutofit/>
          </a:bodyPr>
          <a:lstStyle/>
          <a:p>
            <a:r>
              <a:rPr lang="ru-RU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«Всем покажем, что мы здесь!»</a:t>
            </a:r>
            <a:endParaRPr lang="ru-RU" sz="2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8200" y="764704"/>
            <a:ext cx="3822192" cy="1080120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«Посчитаем, сколько нас!»</a:t>
            </a:r>
            <a:endParaRPr lang="ru-RU" sz="2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67" y="2708919"/>
            <a:ext cx="3667585" cy="3367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 descr="C:\Users\БархСад\Desktop\20240905_14474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708920"/>
            <a:ext cx="2596487" cy="341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37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620688"/>
            <a:ext cx="4392488" cy="864096"/>
          </a:xfrm>
        </p:spPr>
        <p:txBody>
          <a:bodyPr>
            <a:noAutofit/>
          </a:bodyPr>
          <a:lstStyle/>
          <a:p>
            <a:r>
              <a:rPr lang="ru-RU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«Правила нашей группы мы обсуждаем </a:t>
            </a:r>
          </a:p>
          <a:p>
            <a:r>
              <a:rPr lang="ru-RU" sz="2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все вместе принимаем!»</a:t>
            </a:r>
            <a:endParaRPr lang="ru-RU" sz="2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8200" y="476673"/>
            <a:ext cx="3822192" cy="1224136"/>
          </a:xfrm>
        </p:spPr>
        <p:txBody>
          <a:bodyPr>
            <a:noAutofit/>
          </a:bodyPr>
          <a:lstStyle/>
          <a:p>
            <a:r>
              <a:rPr lang="ru-RU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«У меня сегодня настроение…»</a:t>
            </a:r>
            <a:endParaRPr lang="ru-RU" sz="2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БархСад\Desktop\20240905_1455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509400"/>
            <a:ext cx="2576857" cy="361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64904"/>
            <a:ext cx="3809088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622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6656" y="404664"/>
            <a:ext cx="3822192" cy="1512168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 Ведём календарь»</a:t>
            </a:r>
            <a:endParaRPr lang="ru-RU" sz="2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8200" y="764705"/>
            <a:ext cx="3822192" cy="864096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«Отмечаем погоду»</a:t>
            </a:r>
            <a:endParaRPr lang="ru-RU" sz="2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БархСад\Desktop\20240905_14583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64904"/>
            <a:ext cx="4122124" cy="278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970" y="2564904"/>
            <a:ext cx="356453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450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6656" y="404664"/>
            <a:ext cx="3822192" cy="1080120"/>
          </a:xfrm>
        </p:spPr>
        <p:txBody>
          <a:bodyPr>
            <a:noAutofit/>
          </a:bodyPr>
          <a:lstStyle/>
          <a:p>
            <a:r>
              <a:rPr lang="ru-RU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«Занятия знаем какие сегодня…»</a:t>
            </a:r>
            <a:endParaRPr lang="ru-RU" sz="2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8200" y="764704"/>
            <a:ext cx="3822192" cy="720080"/>
          </a:xfrm>
        </p:spPr>
        <p:txBody>
          <a:bodyPr>
            <a:noAutofit/>
          </a:bodyPr>
          <a:lstStyle/>
          <a:p>
            <a:r>
              <a:rPr lang="ru-RU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«Звуки разные бывают, дошкольники об этом знают!»</a:t>
            </a:r>
            <a:endParaRPr lang="ru-RU" sz="2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БархСад\Desktop\20240905_144118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03" y="2276872"/>
            <a:ext cx="3180649" cy="384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БархСад\Desktop\20240905_14361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348880"/>
            <a:ext cx="2862300" cy="3817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30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31904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душе каждого ребёнка есть невидимые струны</a:t>
            </a:r>
            <a:r>
              <a:rPr lang="ru-RU" sz="4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>
              <a:buNone/>
            </a:pPr>
            <a:r>
              <a:rPr lang="ru-RU" sz="4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тронуть их умелой рукой, они красиво зазвучат»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В.В. Сухомлинский.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95996"/>
          </a:xfrm>
        </p:spPr>
        <p:txBody>
          <a:bodyPr>
            <a:normAutofit/>
          </a:bodyPr>
          <a:lstStyle/>
          <a:p>
            <a:pPr algn="ctr"/>
            <a:endParaRPr lang="ru-RU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solidFill>
                  <a:srgbClr val="7030A0"/>
                </a:solidFill>
              </a:rPr>
              <a:t>  </a:t>
            </a:r>
          </a:p>
          <a:p>
            <a:pPr>
              <a:buNone/>
            </a:pPr>
            <a:r>
              <a:rPr lang="ru-RU" sz="2800" dirty="0" smtClean="0">
                <a:solidFill>
                  <a:srgbClr val="7030A0"/>
                </a:solidFill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«Дети должны жить в мире красоты, игры, сказки, музыки, рисунка, фантазии, творчества. Этот мир должен окружать ребёнка и тогда, когда мы хотим научить его читать и писать. Да, от того, как будет чувствовать себя ребёнок, поднимаясь на первую ступеньку лестницы познания, будет зависеть весь его дальнейший путь к знаниям»</a:t>
            </a: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В.В. Сухомлинский.</a:t>
            </a:r>
          </a:p>
          <a:p>
            <a:pPr>
              <a:buNone/>
            </a:pP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00230" y="857232"/>
            <a:ext cx="614340" cy="93896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БЛАГОДАРЮ</a:t>
            </a:r>
          </a:p>
          <a:p>
            <a:pPr marL="0" indent="0"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ЗА</a:t>
            </a:r>
          </a:p>
          <a:p>
            <a:pPr marL="0" indent="0"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66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22520"/>
          </a:xfrm>
        </p:spPr>
        <p:txBody>
          <a:bodyPr>
            <a:normAutofit fontScale="90000"/>
          </a:bodyPr>
          <a:lstStyle/>
          <a:p>
            <a:pPr marL="274320" lvl="0" indent="-274320">
              <a:spcBef>
                <a:spcPct val="20000"/>
              </a:spcBef>
            </a:pP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ЦЕНТР</a:t>
            </a:r>
            <a:r>
              <a:rPr lang="ru-RU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«ТВОРЧЕСКАЯ МАСТЕРСКАЯ</a:t>
            </a: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9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Очень </a:t>
            </a:r>
            <a:r>
              <a:rPr lang="ru-RU" sz="29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творчество люблю! </a:t>
            </a:r>
            <a:r>
              <a:rPr lang="ru-RU" sz="29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9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9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Свои </a:t>
            </a:r>
            <a:r>
              <a:rPr lang="ru-RU" sz="29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работы </a:t>
            </a:r>
            <a:r>
              <a:rPr lang="ru-RU" sz="29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всем я покажу!»</a:t>
            </a:r>
            <a:r>
              <a:rPr lang="ru-RU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072" y="2204864"/>
            <a:ext cx="3071105" cy="3921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830" y="2204864"/>
            <a:ext cx="2976542" cy="3968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476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5002" y="764704"/>
            <a:ext cx="8160501" cy="144016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ЦЕНТР: «МУЗЫКАЛЬНО -ТЕАТРАЛИЗОВАННОЙ ДЕЯТЕЛЬНОСТИ»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«Я и ты – с театром и музыкой дружны!»</a:t>
            </a:r>
            <a:br>
              <a:rPr lang="ru-RU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F:\Ире\IMG_20181109_1031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548153"/>
            <a:ext cx="3115202" cy="3443118"/>
          </a:xfrm>
          <a:prstGeom prst="rect">
            <a:avLst/>
          </a:prstGeom>
          <a:noFill/>
        </p:spPr>
      </p:pic>
      <p:pic>
        <p:nvPicPr>
          <p:cNvPr id="6" name="Рисунок 5" descr="G:\центры\IMG2023101712334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253" y="2564904"/>
            <a:ext cx="4032448" cy="34263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372200" y="6453336"/>
            <a:ext cx="2314600" cy="228454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2300" b="1" dirty="0" smtClean="0">
                <a:solidFill>
                  <a:srgbClr val="C00000"/>
                </a:solidFill>
                <a:latin typeface="Segoe Script" pitchFamily="34" charset="0"/>
              </a:rPr>
              <a:t>              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34250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ЦЕНТР: «ПОЗНАНИЯ»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9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«Здесь мы считаем и в умные игры играем!»</a:t>
            </a:r>
            <a:br>
              <a:rPr lang="ru-RU" sz="29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9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G:\центры\IMG_20231018_16301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00808"/>
            <a:ext cx="5328592" cy="4680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71480"/>
            <a:ext cx="8100392" cy="1345352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ЦЕНТР: «ОПЫТНО – ЭКСПЕРИМЕНТАЛЬНОЙ ДЕЯТЕЛЬНОСТИ»</a:t>
            </a:r>
            <a:b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9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«Эксперименты – это круто! </a:t>
            </a:r>
            <a:br>
              <a:rPr lang="ru-RU" sz="29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9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Какая же это интересная наука!»</a:t>
            </a:r>
            <a:br>
              <a:rPr lang="ru-RU" sz="29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/>
                </a:solidFill>
              </a:rPr>
              <a:t>»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pic>
        <p:nvPicPr>
          <p:cNvPr id="6" name="Рисунок 5" descr="G:\центры\IMG_20231018_162846 (1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492896"/>
            <a:ext cx="6192688" cy="37444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43050"/>
            <a:ext cx="3500430" cy="50006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  </a:t>
            </a:r>
            <a:endParaRPr lang="ru-RU" b="1" dirty="0">
              <a:latin typeface="Segoe Script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08912" cy="1080120"/>
          </a:xfrm>
        </p:spPr>
        <p:txBody>
          <a:bodyPr>
            <a:normAutofit fontScale="90000"/>
          </a:bodyPr>
          <a:lstStyle/>
          <a:p>
            <a:pPr marL="274320" lvl="0" indent="-274320">
              <a:spcBef>
                <a:spcPct val="20000"/>
              </a:spcBef>
            </a:pPr>
            <a:r>
              <a:rPr lang="ru-RU" sz="3100" b="1" dirty="0" smtClean="0">
                <a:solidFill>
                  <a:schemeClr val="accent1"/>
                </a:solidFill>
              </a:rPr>
              <a:t/>
            </a:r>
            <a:br>
              <a:rPr lang="ru-RU" sz="3100" b="1" dirty="0" smtClean="0">
                <a:solidFill>
                  <a:schemeClr val="accent1"/>
                </a:solidFill>
              </a:rPr>
            </a:br>
            <a:r>
              <a:rPr lang="ru-RU" sz="3100" b="1" dirty="0">
                <a:solidFill>
                  <a:schemeClr val="accent1"/>
                </a:solidFill>
              </a:rPr>
              <a:t/>
            </a:r>
            <a:br>
              <a:rPr lang="ru-RU" sz="3100" b="1" dirty="0">
                <a:solidFill>
                  <a:schemeClr val="accent1"/>
                </a:solidFill>
              </a:rPr>
            </a:br>
            <a:r>
              <a:rPr lang="ru-RU" sz="3100" b="1" dirty="0">
                <a:solidFill>
                  <a:schemeClr val="accent1"/>
                </a:solidFill>
              </a:rPr>
              <a:t/>
            </a:r>
            <a:br>
              <a:rPr lang="ru-RU" sz="3100" b="1" dirty="0">
                <a:solidFill>
                  <a:schemeClr val="accent1"/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ЦЕНТР: </a:t>
            </a:r>
            <a:r>
              <a:rPr lang="ru-RU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«РЕЧЕВОЕ  </a:t>
            </a: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РАЗВИТИЯ» - «ГОВОРУНОК»</a:t>
            </a:r>
            <a:r>
              <a:rPr lang="ru-RU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900" b="1" dirty="0" smtClean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Нам очень  </a:t>
            </a:r>
            <a:r>
              <a:rPr lang="ru-RU" sz="2900" b="1" dirty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нравится читать, </a:t>
            </a:r>
            <a:r>
              <a:rPr lang="ru-RU" sz="2900" b="1" dirty="0" smtClean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стихи </a:t>
            </a:r>
            <a:r>
              <a:rPr lang="ru-RU" sz="2900" b="1" dirty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учить и сказки слушать, самим рассказы </a:t>
            </a:r>
            <a:r>
              <a:rPr lang="ru-RU" sz="2900" b="1" dirty="0" smtClean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составлять»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 </a:t>
            </a:r>
            <a:br>
              <a:rPr lang="ru-RU" sz="2400" b="1" dirty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solidFill>
                  <a:schemeClr val="accent1"/>
                </a:solidFill>
              </a:rPr>
              <a:t/>
            </a:r>
            <a:br>
              <a:rPr lang="ru-RU" sz="3100" b="1" dirty="0">
                <a:solidFill>
                  <a:schemeClr val="accent1"/>
                </a:solidFill>
              </a:rPr>
            </a:br>
            <a:r>
              <a:rPr lang="ru-RU" sz="3100" b="1" dirty="0" smtClean="0">
                <a:solidFill>
                  <a:schemeClr val="accent1"/>
                </a:solidFill>
              </a:rPr>
              <a:t/>
            </a:r>
            <a:br>
              <a:rPr lang="ru-RU" sz="3100" b="1" dirty="0" smtClean="0">
                <a:solidFill>
                  <a:schemeClr val="accent1"/>
                </a:solidFill>
              </a:rPr>
            </a:br>
            <a:endParaRPr lang="ru-RU" sz="3100" b="1" dirty="0">
              <a:solidFill>
                <a:schemeClr val="accent1"/>
              </a:solidFill>
            </a:endParaRPr>
          </a:p>
        </p:txBody>
      </p:sp>
      <p:pic>
        <p:nvPicPr>
          <p:cNvPr id="5" name="Рисунок 4" descr="G:\центры\IMG_20231017_18501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204864"/>
            <a:ext cx="4410333" cy="4320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 descr="G:\центры\IMG_20231017_18470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3816424" cy="43927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60648"/>
            <a:ext cx="8229600" cy="2160240"/>
          </a:xfrm>
        </p:spPr>
        <p:txBody>
          <a:bodyPr>
            <a:normAutofit/>
          </a:bodyPr>
          <a:lstStyle/>
          <a:p>
            <a:pPr algn="ctr"/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ЦЕНТР: «ИГРОВОЙ АКТИВНОСТИ СЮЖЕТНО – РОЛЕВЫХ ИГР»</a:t>
            </a:r>
            <a:b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«Мы играем, создаём – очень весело живём!»</a:t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G:\центры\IMG2023101712331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132856"/>
            <a:ext cx="4464495" cy="4320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7281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ЦЕНТР:  «ОСТРОВОК  БЕЗОПАСНОСТИ»</a:t>
            </a:r>
            <a:b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9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«Правила безопасного поведения знаем и соблюдаем!»</a:t>
            </a:r>
            <a:br>
              <a:rPr lang="ru-RU" sz="29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9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Users\Наташа\Downloads\IMG_20181114_1418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61166"/>
            <a:ext cx="4063560" cy="3720161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140968"/>
            <a:ext cx="3175002" cy="2385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783</TotalTime>
  <Words>249</Words>
  <Application>Microsoft Office PowerPoint</Application>
  <PresentationFormat>Экран (4:3)</PresentationFormat>
  <Paragraphs>41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Волна</vt:lpstr>
      <vt:lpstr>ПРЕДМЕТНО-РАЗВИВАЮЩАЯ СРЕДА  В  ПОДГОТОВИТЕЛЬНОЙ  К ШКОЛЕ ГРУППЕ «КАПИТОШКА» </vt:lpstr>
      <vt:lpstr>Презентация PowerPoint</vt:lpstr>
      <vt:lpstr>ЦЕНТР: «ТВОРЧЕСКАЯ МАСТЕРСКАЯ» «Очень творчество люблю!  Свои работы  всем я покажу!» </vt:lpstr>
      <vt:lpstr>ЦЕНТР: «МУЗЫКАЛЬНО -ТЕАТРАЛИЗОВАННОЙ ДЕЯТЕЛЬНОСТИ» «Я и ты – с театром и музыкой дружны!»  </vt:lpstr>
      <vt:lpstr>ЦЕНТР: «ПОЗНАНИЯ» «Здесь мы считаем и в умные игры играем!» </vt:lpstr>
      <vt:lpstr>ЦЕНТР: «ОПЫТНО – ЭКСПЕРИМЕНТАЛЬНОЙ ДЕЯТЕЛЬНОСТИ» «Эксперименты – это круто!  Какая же это интересная наука!» »</vt:lpstr>
      <vt:lpstr>   ЦЕНТР: «РЕЧЕВОЕ  РАЗВИТИЯ» - «ГОВОРУНОК» «Нам очень  нравится читать, стихи учить и сказки слушать, самим рассказы составлять»     </vt:lpstr>
      <vt:lpstr>ЦЕНТР: «ИГРОВОЙ АКТИВНОСТИ СЮЖЕТНО – РОЛЕВЫХ ИГР» «Мы играем, создаём – очень весело живём!» </vt:lpstr>
      <vt:lpstr>ЦЕНТР:  «ОСТРОВОК  БЕЗОПАСНОСТИ» «Правила безопасного поведения знаем и соблюдаем!» </vt:lpstr>
      <vt:lpstr>СПОРТИВНЫЙ ЦЕНТР: «ФИЗКУЛЬТ-УРА!» «Спорт полезен для ребят!»</vt:lpstr>
      <vt:lpstr>ЦЕНТР:  «БОЕВОЙ СЛАВЫ» «Наши деды – славные победы!» </vt:lpstr>
      <vt:lpstr>ЦЕНТР «КРАЕВЕДЕНИЯ» «Мы -  знатоки родного края!»</vt:lpstr>
      <vt:lpstr>ГОВОРЯЩАЯ СРЕДА ДЛЯ РОДИТЕЛЕЙ</vt:lpstr>
      <vt:lpstr>ГОВОРЯЩАЯ СРЕДА В ГРУППЕ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ПРЕДМЕТНО-РАЗВИВАЮЩАЯ СРЕДА  В  ПОДГОТОВИТЕЛЬНОЙ ГРУППЕ  №12 «ФАНТАЗЕРЫ» </dc:title>
  <dc:creator>Anton</dc:creator>
  <cp:lastModifiedBy>БархСад</cp:lastModifiedBy>
  <cp:revision>102</cp:revision>
  <dcterms:created xsi:type="dcterms:W3CDTF">2016-01-25T16:09:59Z</dcterms:created>
  <dcterms:modified xsi:type="dcterms:W3CDTF">2024-09-11T07:53:34Z</dcterms:modified>
</cp:coreProperties>
</file>