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9" r:id="rId4"/>
    <p:sldId id="270" r:id="rId5"/>
    <p:sldId id="272" r:id="rId6"/>
    <p:sldId id="271" r:id="rId7"/>
    <p:sldId id="273" r:id="rId8"/>
    <p:sldId id="275" r:id="rId9"/>
    <p:sldId id="274" r:id="rId10"/>
    <p:sldId id="276" r:id="rId11"/>
    <p:sldId id="280" r:id="rId12"/>
    <p:sldId id="277" r:id="rId13"/>
    <p:sldId id="278" r:id="rId14"/>
    <p:sldId id="279" r:id="rId15"/>
    <p:sldId id="281" r:id="rId16"/>
    <p:sldId id="282" r:id="rId17"/>
    <p:sldId id="268" r:id="rId18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.denner@mail.ru" initials="m" lastIdx="1" clrIdx="0">
    <p:extLst>
      <p:ext uri="{19B8F6BF-5375-455C-9EA6-DF929625EA0E}">
        <p15:presenceInfo xmlns:p15="http://schemas.microsoft.com/office/powerpoint/2012/main" userId="a2d8b26721dc19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0T09:08:57.228" idx="1">
    <p:pos x="4464" y="23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989F5-83FA-47CD-8348-72F3A90AD0D5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BC1E-A5F4-4FE1-86BF-4B1972435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4AD0C3-A1C7-A47D-21EC-3829D7183730}"/>
              </a:ext>
            </a:extLst>
          </p:cNvPr>
          <p:cNvSpPr txBox="1"/>
          <p:nvPr/>
        </p:nvSpPr>
        <p:spPr>
          <a:xfrm>
            <a:off x="755576" y="1484784"/>
            <a:ext cx="7452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«Бархатовский детский сад общеразвивающего вида с приоритетным осуществлением деятельности по физическому развитию детей»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89A1F-B0FD-7709-0D5B-B8BC34801880}"/>
              </a:ext>
            </a:extLst>
          </p:cNvPr>
          <p:cNvSpPr txBox="1"/>
          <p:nvPr/>
        </p:nvSpPr>
        <p:spPr>
          <a:xfrm>
            <a:off x="792088" y="4911551"/>
            <a:ext cx="3923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педагогический стаж в занимаемой должности 16 лет. Высшая Квалификационная категория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FB3CB-F56A-1064-1AC6-00CFC172955B}"/>
              </a:ext>
            </a:extLst>
          </p:cNvPr>
          <p:cNvSpPr txBox="1"/>
          <p:nvPr/>
        </p:nvSpPr>
        <p:spPr>
          <a:xfrm>
            <a:off x="619552" y="2875002"/>
            <a:ext cx="3952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Деннер Людмила Александровна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66419-0897-A7FE-C4FD-BA49AA02A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65" y="2567027"/>
            <a:ext cx="3235031" cy="33350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авыки безопасного поведения в окружающем мире. 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F8F37E-E355-FE93-A168-CD627374D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3" y="1744120"/>
            <a:ext cx="2021436" cy="2695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4286A0-6429-4C82-4A91-4788D5607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29733"/>
            <a:ext cx="2462462" cy="1846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C9A1A1-22DB-CCAD-DCDF-8F6EFFF32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07" y="4773614"/>
            <a:ext cx="2335640" cy="17517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42E5D7-D656-2DFE-6183-9259103FD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872188"/>
            <a:ext cx="2462461" cy="26531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21EC10-B877-91B4-E3FA-EBB87402C4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60" y="1744120"/>
            <a:ext cx="2046811" cy="1832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15F62A-7880-887E-E58C-4E1922834C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60" y="3872188"/>
            <a:ext cx="2085696" cy="26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A7FFF-B7A5-813A-4E55-EF28F4EFC730}"/>
              </a:ext>
            </a:extLst>
          </p:cNvPr>
          <p:cNvSpPr txBox="1"/>
          <p:nvPr/>
        </p:nvSpPr>
        <p:spPr>
          <a:xfrm>
            <a:off x="2286000" y="332656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3E47FD-6A6D-6612-1FB9-D56A20E70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49" y="1437382"/>
            <a:ext cx="3312368" cy="24842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0B4C88-0AA5-15E8-554A-6ABAD94FE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00" y="1437382"/>
            <a:ext cx="3312368" cy="24842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A596B6-3DBC-2260-B492-8FE0812BD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48" y="4178479"/>
            <a:ext cx="3312369" cy="2484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2F0C24-1AD5-4AD7-0253-6B4E851A3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00" y="4166647"/>
            <a:ext cx="3309611" cy="24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611560" y="188640"/>
            <a:ext cx="85324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Всероссийский проект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 детства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«Чердак времени».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C1E99-C545-17F8-C614-6736CBDA2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662473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«Чердак времени»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224ED-07CC-165D-CE85-588A5CBD5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5" y="1215542"/>
            <a:ext cx="3478974" cy="2609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C25FF6-9A8F-1D0B-4734-291954FA6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1215542"/>
            <a:ext cx="3478975" cy="26092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806B03-235C-8BC7-F401-E7643AE52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5" y="4097771"/>
            <a:ext cx="4314490" cy="2427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28A1CB-DD46-0F6B-E898-7504923B7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35" y="4122883"/>
            <a:ext cx="2609231" cy="24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9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E839B-8906-2635-9B49-E1E1FA5A516C}"/>
              </a:ext>
            </a:extLst>
          </p:cNvPr>
          <p:cNvSpPr txBox="1"/>
          <p:nvPr/>
        </p:nvSpPr>
        <p:spPr>
          <a:xfrm>
            <a:off x="1691680" y="332656"/>
            <a:ext cx="720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</a:p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Данное направление реализую в тесном сотрудничестве с инструктором по физической культуре и медицинской сестрой.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4F2838-D974-68B5-D36A-A62A40FE4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0" y="1492967"/>
            <a:ext cx="3162854" cy="23721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0737D1-9AC4-5704-7BCE-BE41EABF6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05062"/>
            <a:ext cx="2232248" cy="246959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3EDE9D7-3288-B4A6-C7B2-AAEB0505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31" y="4005063"/>
            <a:ext cx="2741467" cy="246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AE1576-5C54-E920-CEEA-3D96F460AA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83" y="1492967"/>
            <a:ext cx="2741467" cy="23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2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Физическое развитие»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Documents and Settings\Администратор\Рабочий стол\DSC00121.JPG">
            <a:extLst>
              <a:ext uri="{FF2B5EF4-FFF2-40B4-BE49-F238E27FC236}">
                <a16:creationId xmlns:a16="http://schemas.microsoft.com/office/drawing/2014/main" id="{28B7EC4E-62B3-EAFA-FBF7-DB80C125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75059"/>
            <a:ext cx="2880320" cy="2001415"/>
          </a:xfrm>
          <a:prstGeom prst="rect">
            <a:avLst/>
          </a:prstGeom>
          <a:noFill/>
        </p:spPr>
      </p:pic>
      <p:pic>
        <p:nvPicPr>
          <p:cNvPr id="4" name="Picture 3" descr="C:\Documents and Settings\Администратор\Рабочий стол\ФОТО\фото детсад\DSC00115.JPG">
            <a:extLst>
              <a:ext uri="{FF2B5EF4-FFF2-40B4-BE49-F238E27FC236}">
                <a16:creationId xmlns:a16="http://schemas.microsoft.com/office/drawing/2014/main" id="{E91E7AEC-20FA-489A-F015-3EDAEF8F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234" y="4275059"/>
            <a:ext cx="3548862" cy="200141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B1FB39-864A-9F45-D8B8-D116BD2D92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2500" b="6026"/>
          <a:stretch/>
        </p:blipFill>
        <p:spPr>
          <a:xfrm>
            <a:off x="5580112" y="1309109"/>
            <a:ext cx="2808312" cy="25140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CCB524-6465-0448-15FE-0534ADF69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1" y="1309109"/>
            <a:ext cx="3548862" cy="25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Художественно эстетическое развитие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6A25C-3B44-1EC6-070F-BA4BDE154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51211"/>
            <a:ext cx="2581936" cy="1936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CADAB2-4DF7-745F-04E7-D1704E4FC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80" y="1451211"/>
            <a:ext cx="3371551" cy="24113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D69FE4-B455-4EDD-DC81-40BDFDB65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96" y="3482876"/>
            <a:ext cx="2571584" cy="3046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BB537B-B7CB-701E-28CA-A6AE2BAF9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41" y="3997903"/>
            <a:ext cx="3358725" cy="25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06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87D9F2-6E92-816B-53A8-1424C6559DC1}"/>
              </a:ext>
            </a:extLst>
          </p:cNvPr>
          <p:cNvSpPr txBox="1"/>
          <p:nvPr/>
        </p:nvSpPr>
        <p:spPr>
          <a:xfrm>
            <a:off x="2807804" y="620688"/>
            <a:ext cx="3528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достижения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6D597-D79F-F6D7-3DD9-1EC44E5A3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0" y="4181166"/>
            <a:ext cx="1666518" cy="23189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6DBDF-007D-2977-F319-2B8E2D87A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07" y="4128693"/>
            <a:ext cx="1740343" cy="2320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16D17E-5FCA-52A5-9F99-D812F01FA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1954" y="1340874"/>
            <a:ext cx="1503174" cy="20042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D9BE4-6137-E4A9-3BC6-12B2CE4E2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818" y="1306019"/>
            <a:ext cx="1489982" cy="19866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C6CE49-9611-CF34-D009-A3B885F08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8279" y="1343073"/>
            <a:ext cx="1489983" cy="19866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165A8A-FFED-5FE4-0591-D91DA1DF3E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74" y="4128693"/>
            <a:ext cx="1641395" cy="23204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8051DD-B865-128C-423C-F36DC38301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28693"/>
            <a:ext cx="1641395" cy="23204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3219B-AED2-8E0A-726E-7B8320135E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84" y="1592941"/>
            <a:ext cx="2107610" cy="14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«Сказочные лабиринты игры»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В.В. Воскобовича.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D250A-F4A6-6BA3-B26E-1409E0902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69852"/>
            <a:ext cx="2253409" cy="3004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2F859-DAFB-D6A1-36D2-E277B05D5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73" y="4108561"/>
            <a:ext cx="3412233" cy="2559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E85D91-8326-271C-FBDA-AF9AF0A83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8944" y="739782"/>
            <a:ext cx="2217992" cy="36781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A80A55-4C1E-21D0-6293-A20BC1B386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5" t="-16923" r="4525" b="16923"/>
          <a:stretch/>
        </p:blipFill>
        <p:spPr>
          <a:xfrm rot="16200000">
            <a:off x="2141480" y="4054651"/>
            <a:ext cx="2064217" cy="3261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C23B2-5EC1-6DE9-29C2-9A35F6AA7623}"/>
              </a:ext>
            </a:extLst>
          </p:cNvPr>
          <p:cNvSpPr txBox="1"/>
          <p:nvPr/>
        </p:nvSpPr>
        <p:spPr>
          <a:xfrm>
            <a:off x="1835696" y="443259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сновы экономического воспитания проект «Путешествие копеечки»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3B725-8879-29B5-BFE0-07A48A822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29" y="1631080"/>
            <a:ext cx="3892759" cy="4627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AE89BD-062B-0CD0-B66A-FF0938BC0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07" y="1631080"/>
            <a:ext cx="3028007" cy="227289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61D4CAF-8D81-EE63-F460-F51BBF4A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81559"/>
            <a:ext cx="17076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0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«Ментальная арифметика для малышей в детском саду».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36624A-E767-6F7B-F8C5-1DAAF583F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33" y="4169968"/>
            <a:ext cx="3408422" cy="2556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717EAF-8C29-A2BD-5FAC-44098D3F4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4169968"/>
            <a:ext cx="3408420" cy="25563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AAE2C6-AA81-DC4F-D731-C4AAFC959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33" y="1409874"/>
            <a:ext cx="3408421" cy="255631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5590AF-D5FC-4698-C0D9-66A18DCC5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t="363" r="24759"/>
          <a:stretch/>
        </p:blipFill>
        <p:spPr bwMode="auto">
          <a:xfrm>
            <a:off x="5400093" y="1409874"/>
            <a:ext cx="3408419" cy="25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73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3EBC3-2BE6-41CC-1257-0DCD9CE30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73" y="1709629"/>
            <a:ext cx="3494378" cy="4947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381565-05BA-EB3C-9267-88FE46828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49" y="1709628"/>
            <a:ext cx="3618072" cy="4947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D49CB0-63AC-8DA0-EF1A-859181EAB34A}"/>
              </a:ext>
            </a:extLst>
          </p:cNvPr>
          <p:cNvSpPr txBox="1"/>
          <p:nvPr/>
        </p:nvSpPr>
        <p:spPr>
          <a:xfrm>
            <a:off x="1770673" y="200580"/>
            <a:ext cx="7354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Всероссийской эколого-благотворительной акции 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«Добрые крышечки»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63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Экспериментирование.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BDA613-C46F-8E3F-7111-522A44310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56" y="917431"/>
            <a:ext cx="587727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13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Речевое развитие.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роект «Волшебный мир сказок К.И. Чуковского»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E:\DCIM\101_PANA\P1010537.JPG">
            <a:extLst>
              <a:ext uri="{FF2B5EF4-FFF2-40B4-BE49-F238E27FC236}">
                <a16:creationId xmlns:a16="http://schemas.microsoft.com/office/drawing/2014/main" id="{94A6DEB9-49B3-74BF-F51D-7A603908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43" y="2171794"/>
            <a:ext cx="2839745" cy="19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5081DF0-741B-49BE-2002-A882D300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73159"/>
            <a:ext cx="3995936" cy="19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F474232-E57B-4347-A4C4-9103352F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78" y="4349245"/>
            <a:ext cx="3666914" cy="20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E228A88-BFE3-A9E0-1D82-AFB9D209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07" y="4385778"/>
            <a:ext cx="3283881" cy="20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4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835696" y="332656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оциально - коммуникативного развити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дошкольников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DCA115A-C325-DF98-14F0-B020B043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47" y="4302328"/>
            <a:ext cx="3083358" cy="23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101E222-019D-BA74-CF73-B90D4474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91" y="1398965"/>
            <a:ext cx="3911911" cy="52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34518AC-4D20-B03A-B653-8B29E715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6" y="1398965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3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23719-2E18-1F5E-EB25-F1ACAC56E62F}"/>
              </a:ext>
            </a:extLst>
          </p:cNvPr>
          <p:cNvSpPr txBox="1"/>
          <p:nvPr/>
        </p:nvSpPr>
        <p:spPr>
          <a:xfrm>
            <a:off x="1691680" y="204195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оциально - коммуникативного развити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дошкольников 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32A60AB-3918-41FA-2871-FE832DBE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9"/>
            <a:ext cx="4176464" cy="22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1EC0812-E4EC-36E2-F9A2-1AD24EC0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92" y="1493639"/>
            <a:ext cx="4663850" cy="236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D2160C-BEA4-975D-4D0D-867F31862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54977"/>
            <a:ext cx="2662524" cy="22011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73DBFC-FF5A-A631-1933-F573B00B5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93639"/>
            <a:ext cx="1893530" cy="23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2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c1ddc5a98cdd6442f8c141cab0b47880d1d"/>
</p:tagLst>
</file>

<file path=ppt/theme/theme1.xml><?xml version="1.0" encoding="utf-8"?>
<a:theme xmlns:a="http://schemas.openxmlformats.org/drawingml/2006/main" name="Карандаши. Шаблон.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Карандаши. Шаблон.</Template>
  <TotalTime>380</TotalTime>
  <Words>146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Карандаши. Шаблон.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</dc:subject>
  <dc:creator>Антонина</dc:creator>
  <cp:keywords>шаблон, презентация, карандаши цветные</cp:keywords>
  <cp:lastModifiedBy>mila.denner@mail.ru</cp:lastModifiedBy>
  <cp:revision>11</cp:revision>
  <dcterms:created xsi:type="dcterms:W3CDTF">2014-09-09T18:51:56Z</dcterms:created>
  <dcterms:modified xsi:type="dcterms:W3CDTF">2023-03-21T02:11:43Z</dcterms:modified>
</cp:coreProperties>
</file>