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300" r:id="rId4"/>
    <p:sldId id="266" r:id="rId5"/>
    <p:sldId id="307" r:id="rId6"/>
    <p:sldId id="269" r:id="rId7"/>
    <p:sldId id="272" r:id="rId8"/>
    <p:sldId id="275" r:id="rId9"/>
    <p:sldId id="278" r:id="rId10"/>
    <p:sldId id="281" r:id="rId11"/>
    <p:sldId id="303" r:id="rId12"/>
    <p:sldId id="284" r:id="rId13"/>
    <p:sldId id="287" r:id="rId14"/>
    <p:sldId id="304" r:id="rId15"/>
    <p:sldId id="305" r:id="rId16"/>
    <p:sldId id="306" r:id="rId17"/>
    <p:sldId id="290" r:id="rId18"/>
    <p:sldId id="293" r:id="rId19"/>
    <p:sldId id="296" r:id="rId20"/>
    <p:sldId id="301" r:id="rId21"/>
    <p:sldId id="29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7100" autoAdjust="0"/>
    <p:restoredTop sz="94660"/>
  </p:normalViewPr>
  <p:slideViewPr>
    <p:cSldViewPr>
      <p:cViewPr varScale="1">
        <p:scale>
          <a:sx n="64" d="100"/>
          <a:sy n="64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6376-5A85-4FA5-8B8C-FF46C581055C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FFE9-0D0B-4A51-9FA7-2694F3AAA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9973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6376-5A85-4FA5-8B8C-FF46C581055C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FFE9-0D0B-4A51-9FA7-2694F3AAA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919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6376-5A85-4FA5-8B8C-FF46C581055C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FFE9-0D0B-4A51-9FA7-2694F3AAA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044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6376-5A85-4FA5-8B8C-FF46C581055C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FFE9-0D0B-4A51-9FA7-2694F3AAA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85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6376-5A85-4FA5-8B8C-FF46C581055C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FFE9-0D0B-4A51-9FA7-2694F3AAA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694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6376-5A85-4FA5-8B8C-FF46C581055C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FFE9-0D0B-4A51-9FA7-2694F3AAA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529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6376-5A85-4FA5-8B8C-FF46C581055C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FFE9-0D0B-4A51-9FA7-2694F3AAA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608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6376-5A85-4FA5-8B8C-FF46C581055C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FFE9-0D0B-4A51-9FA7-2694F3AAA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4990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6376-5A85-4FA5-8B8C-FF46C581055C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FFE9-0D0B-4A51-9FA7-2694F3AAA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3184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6376-5A85-4FA5-8B8C-FF46C581055C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FFE9-0D0B-4A51-9FA7-2694F3AAA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490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6376-5A85-4FA5-8B8C-FF46C581055C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FFE9-0D0B-4A51-9FA7-2694F3AAA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6448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26376-5A85-4FA5-8B8C-FF46C581055C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8FFE9-0D0B-4A51-9FA7-2694F3AAA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916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Муниципальное дошкольное образовательное учреждение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Бархатовский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детский сад общеразвивающего вида с приоритетным осуществлением  деятельности по физическому развитию детей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Организация предметно-развивающей среды в старшей группе </a:t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«Гномики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endParaRPr lang="ru-RU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Нестерова Елена Владимировна, воспитатель </a:t>
            </a:r>
          </a:p>
        </p:txBody>
      </p:sp>
    </p:spTree>
    <p:extLst>
      <p:ext uri="{BB962C8B-B14F-4D97-AF65-F5344CB8AC3E}">
        <p14:creationId xmlns:p14="http://schemas.microsoft.com/office/powerpoint/2010/main" xmlns="" val="3780192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 музыки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«Поющие нотки»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556792"/>
            <a:ext cx="7128792" cy="499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3701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02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театра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45093"/>
            <a:ext cx="4536504" cy="573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4839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 уединения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с тел отябрь19\IMG_20191017_1415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70893"/>
            <a:ext cx="4104456" cy="54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0334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 сюжетно-ролевых игр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«Игровой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endParaRPr lang="ru-RU" dirty="0" smtClean="0">
              <a:latin typeface="Arial" charset="0"/>
            </a:endParaRPr>
          </a:p>
          <a:p>
            <a:pPr>
              <a:lnSpc>
                <a:spcPct val="80000"/>
              </a:lnSpc>
              <a:buNone/>
            </a:pPr>
            <a:endParaRPr lang="ru-RU" sz="2800" i="1" dirty="0" smtClean="0">
              <a:solidFill>
                <a:srgbClr val="FF0000"/>
              </a:solidFill>
              <a:latin typeface="Arial" charset="0"/>
            </a:endParaRPr>
          </a:p>
          <a:p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059832" y="1535112"/>
            <a:ext cx="4248472" cy="44861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с тел отябрь19\IMG_20191017_1250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-20765688"/>
            <a:ext cx="437448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с тел отябрь19\IMG_20191017_1250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0263" y="1484784"/>
            <a:ext cx="4410794" cy="547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7406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66417"/>
            <a:ext cx="5184576" cy="6913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9606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946"/>
            <a:ext cx="540060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3637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26433"/>
            <a:ext cx="5184576" cy="691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4028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 строительно-конструктивный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«Строители»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с тел отябрь19\IMG_20191016_1351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5886" y="1600200"/>
            <a:ext cx="39433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9115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Музейный центр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Aft>
                <a:spcPct val="0"/>
              </a:spcAft>
              <a:buNone/>
            </a:pPr>
            <a:endParaRPr lang="ru-RU" sz="2800" i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ru-RU" sz="2800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6863" y="1911350"/>
            <a:ext cx="3468687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8801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Центр развития моторики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esktop\с тел отябрь19\IMG_20191016_1427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4942" y="1052513"/>
            <a:ext cx="4354115" cy="580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5093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8288" lvl="0">
              <a:spcBef>
                <a:spcPct val="20000"/>
              </a:spcBef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Центр экспериментирования и природы     «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Росток»</a:t>
            </a:r>
            <a:br>
              <a:rPr lang="ru-RU" sz="36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6"/>
            <a:ext cx="8229600" cy="4525963"/>
          </a:xfrm>
        </p:spPr>
        <p:txBody>
          <a:bodyPr>
            <a:normAutofit/>
          </a:bodyPr>
          <a:lstStyle/>
          <a:p>
            <a:pPr marL="18288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0" y="1341438"/>
            <a:ext cx="3273425" cy="107950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6637338" y="661988"/>
            <a:ext cx="2506662" cy="639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694477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3287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60"/>
            <a:ext cx="8892480" cy="6434636"/>
          </a:xfrm>
        </p:spPr>
      </p:pic>
    </p:spTree>
    <p:extLst>
      <p:ext uri="{BB962C8B-B14F-4D97-AF65-F5344CB8AC3E}">
        <p14:creationId xmlns:p14="http://schemas.microsoft.com/office/powerpoint/2010/main" xmlns="" val="915399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Схема группы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251520" y="886583"/>
            <a:ext cx="8766720" cy="579650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indent="0" algn="ctr">
              <a:buNone/>
            </a:pPr>
            <a:r>
              <a:rPr lang="ru-RU" dirty="0" smtClean="0"/>
              <a:t>Раб.</a:t>
            </a:r>
          </a:p>
          <a:p>
            <a:pPr marL="0" indent="0" algn="ctr">
              <a:buNone/>
            </a:pPr>
            <a:r>
              <a:rPr lang="ru-RU" dirty="0" smtClean="0"/>
              <a:t>зона</a:t>
            </a:r>
          </a:p>
          <a:p>
            <a:r>
              <a:rPr lang="ru-RU" dirty="0" err="1" smtClean="0"/>
              <a:t>Аактив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зона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</a:t>
            </a:r>
            <a:r>
              <a:rPr lang="ru-RU" dirty="0" err="1" smtClean="0"/>
              <a:t>спок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зона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229200"/>
            <a:ext cx="970587" cy="1418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Ц. </a:t>
            </a:r>
            <a:r>
              <a:rPr lang="ru-RU" dirty="0" err="1" smtClean="0"/>
              <a:t>двигат</a:t>
            </a:r>
            <a:r>
              <a:rPr lang="ru-RU" dirty="0" smtClean="0"/>
              <a:t>.</a:t>
            </a:r>
          </a:p>
          <a:p>
            <a:pPr algn="ctr"/>
            <a:r>
              <a:rPr lang="ru-RU" dirty="0" err="1" smtClean="0"/>
              <a:t>Активн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оловина рамки 7"/>
          <p:cNvSpPr/>
          <p:nvPr/>
        </p:nvSpPr>
        <p:spPr>
          <a:xfrm>
            <a:off x="279612" y="846144"/>
            <a:ext cx="1772107" cy="426703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Ц.сюж-рол.игр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004048" y="2780928"/>
            <a:ext cx="21602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Стол-</a:t>
            </a:r>
            <a:r>
              <a:rPr lang="ru-RU" dirty="0" err="1" smtClean="0"/>
              <a:t>трансформер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004048" y="4031484"/>
            <a:ext cx="21602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Стол-</a:t>
            </a:r>
            <a:r>
              <a:rPr lang="ru-RU" dirty="0" err="1" smtClean="0"/>
              <a:t>трансформер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978080" y="186652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Ц. книги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07703" y="2949792"/>
            <a:ext cx="601215" cy="1753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Ц.</a:t>
            </a:r>
          </a:p>
          <a:p>
            <a:pPr algn="ctr"/>
            <a:r>
              <a:rPr lang="ru-RU" dirty="0" err="1" smtClean="0"/>
              <a:t>Стр</a:t>
            </a:r>
            <a:r>
              <a:rPr lang="ru-RU" dirty="0" smtClean="0"/>
              <a:t>-конструктивный</a:t>
            </a:r>
            <a:endParaRPr lang="ru-RU" dirty="0"/>
          </a:p>
        </p:txBody>
      </p:sp>
      <p:sp>
        <p:nvSpPr>
          <p:cNvPr id="13" name="Блок-схема: подготовка 12"/>
          <p:cNvSpPr/>
          <p:nvPr/>
        </p:nvSpPr>
        <p:spPr>
          <a:xfrm>
            <a:off x="6516216" y="850441"/>
            <a:ext cx="2376264" cy="61264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Ц. </a:t>
            </a:r>
            <a:r>
              <a:rPr lang="ru-RU" dirty="0" err="1" smtClean="0"/>
              <a:t>творческ.мастерская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08310" y="850441"/>
            <a:ext cx="1931642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Ц.музыки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978080" y="28186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Ц. речи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978080" y="373412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Ц.лог-матем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8" name="Блок-схема: подготовка 17"/>
          <p:cNvSpPr/>
          <p:nvPr/>
        </p:nvSpPr>
        <p:spPr>
          <a:xfrm rot="19232399">
            <a:off x="7464342" y="5758783"/>
            <a:ext cx="1622703" cy="61264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Ц.лаборатория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44008" y="886583"/>
            <a:ext cx="1584176" cy="576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Ц.театра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5436096" y="5733256"/>
            <a:ext cx="153732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Ц.мини</a:t>
            </a:r>
            <a:r>
              <a:rPr lang="ru-RU" dirty="0" smtClean="0"/>
              <a:t>-музей</a:t>
            </a:r>
            <a:endParaRPr lang="ru-RU" dirty="0"/>
          </a:p>
        </p:txBody>
      </p:sp>
      <p:sp>
        <p:nvSpPr>
          <p:cNvPr id="21" name="Минус 20"/>
          <p:cNvSpPr/>
          <p:nvPr/>
        </p:nvSpPr>
        <p:spPr>
          <a:xfrm>
            <a:off x="1400805" y="6065107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Минус 21"/>
          <p:cNvSpPr/>
          <p:nvPr/>
        </p:nvSpPr>
        <p:spPr>
          <a:xfrm>
            <a:off x="8892480" y="4703694"/>
            <a:ext cx="125760" cy="741530"/>
          </a:xfrm>
          <a:prstGeom prst="mathMinus">
            <a:avLst>
              <a:gd name="adj1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Минус 22"/>
          <p:cNvSpPr/>
          <p:nvPr/>
        </p:nvSpPr>
        <p:spPr>
          <a:xfrm rot="16520439">
            <a:off x="8534595" y="1193523"/>
            <a:ext cx="733411" cy="699024"/>
          </a:xfrm>
          <a:prstGeom prst="mathMinus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8103840" y="4784951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7061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143000"/>
          </a:xfrm>
        </p:spPr>
        <p:txBody>
          <a:bodyPr/>
          <a:lstStyle/>
          <a:p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краеведения</a:t>
            </a:r>
            <a:endParaRPr lang="ru-RU" dirty="0"/>
          </a:p>
        </p:txBody>
      </p:sp>
      <p:pic>
        <p:nvPicPr>
          <p:cNvPr id="11266" name="Picture 2" descr="C:\Users\user\Desktop\с тел отябрь19\IMG_20191017_1257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74883"/>
            <a:ext cx="4032448" cy="53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909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речи и математики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найка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0" y="1988840"/>
            <a:ext cx="4040188" cy="720079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Aft>
                <a:spcPct val="0"/>
              </a:spcAft>
              <a:buNone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</a:p>
          <a:p>
            <a:endParaRPr lang="ru-RU" dirty="0"/>
          </a:p>
        </p:txBody>
      </p:sp>
      <p:pic>
        <p:nvPicPr>
          <p:cNvPr id="1026" name="Picture 2" descr="C:\Users\user\Desktop\с тел отябрь19\IMG_20191017_1316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6297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462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с тел отябрь19\IMG_20191017_13151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4968552" cy="662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6736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354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  « Мини-библиотека»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  <a:buNone/>
            </a:pPr>
            <a:endParaRPr lang="ru-RU" i="1" kern="0" dirty="0">
              <a:solidFill>
                <a:srgbClr val="FF0000"/>
              </a:solidFill>
              <a:latin typeface="Century Gothic"/>
            </a:endParaRPr>
          </a:p>
          <a:p>
            <a:endParaRPr lang="ru-RU" dirty="0"/>
          </a:p>
        </p:txBody>
      </p:sp>
      <p:sp>
        <p:nvSpPr>
          <p:cNvPr id="3" name="AutoShape 2" descr="Картинки по запросу центр театра в старшей групп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2175" y="743357"/>
            <a:ext cx="4426049" cy="589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8484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Центр безопасности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с тел отябрь19\IMG_20191016_135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3360" y="980728"/>
            <a:ext cx="432048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640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 двигательной активности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астишка»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с тел отябрь19\IMG_20191016_1354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5886" y="1366904"/>
            <a:ext cx="4118322" cy="549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536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Центр творчества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Творилка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None/>
            </a:pPr>
            <a:endParaRPr lang="ru-RU" kern="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ru-RU" kern="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kern="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ru-RU" sz="2800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3074" name="Picture 2" descr="C:\Users\user\Desktop\с тел отябрь19\IMG_20191016_1410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424066"/>
            <a:ext cx="6789195" cy="509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04383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</TotalTime>
  <Words>93</Words>
  <Application>Microsoft Office PowerPoint</Application>
  <PresentationFormat>Экран (4:3)</PresentationFormat>
  <Paragraphs>53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Муниципальное дошкольное образовательное учреждение «Бархатовский  детский сад общеразвивающего вида с приоритетным осуществлением  деятельности по физическому развитию детей»</vt:lpstr>
      <vt:lpstr> Центр экспериментирования и природы     «Росток» </vt:lpstr>
      <vt:lpstr>Центр краеведения</vt:lpstr>
      <vt:lpstr>Центр речи и математики «Знайка»</vt:lpstr>
      <vt:lpstr>Слайд 5</vt:lpstr>
      <vt:lpstr>центр  « Мини-библиотека»</vt:lpstr>
      <vt:lpstr> Центр безопасности </vt:lpstr>
      <vt:lpstr>Центр двигательной активности «Растишка»</vt:lpstr>
      <vt:lpstr> Центр творчества «Творилка»</vt:lpstr>
      <vt:lpstr>Центр музыки  «Поющие нотки»</vt:lpstr>
      <vt:lpstr>Центр театра</vt:lpstr>
      <vt:lpstr>Центр уединения </vt:lpstr>
      <vt:lpstr>Центр сюжетно-ролевых игр «Игровой»</vt:lpstr>
      <vt:lpstr>Слайд 14</vt:lpstr>
      <vt:lpstr>Слайд 15</vt:lpstr>
      <vt:lpstr>Слайд 16</vt:lpstr>
      <vt:lpstr>Центр строительно-конструктивный «Строители»</vt:lpstr>
      <vt:lpstr>Музейный центр</vt:lpstr>
      <vt:lpstr>Центр развития моторики </vt:lpstr>
      <vt:lpstr>Слайд 20</vt:lpstr>
      <vt:lpstr>Схема группы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развивающей предметно-пространственной среды</dc:title>
  <dc:creator>user</dc:creator>
  <cp:lastModifiedBy>Лена</cp:lastModifiedBy>
  <cp:revision>66</cp:revision>
  <dcterms:created xsi:type="dcterms:W3CDTF">2014-12-17T16:57:14Z</dcterms:created>
  <dcterms:modified xsi:type="dcterms:W3CDTF">2019-10-22T14:51:44Z</dcterms:modified>
</cp:coreProperties>
</file>