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891696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285860"/>
            <a:ext cx="76187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</a:p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</a:p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«Подсолнушки»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4643446"/>
            <a:ext cx="456099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Педагоги:</a:t>
            </a:r>
          </a:p>
          <a:p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Чеусова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Ирина Владимировна</a:t>
            </a:r>
          </a:p>
          <a:p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Елистратьева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Елена Алексеевна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89"/>
            <a:ext cx="3857652" cy="2896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Домашний\Desktop\Аттестация\ПРС\IMG_20221103_144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4053">
            <a:off x="5710611" y="2503099"/>
            <a:ext cx="3078114" cy="4104153"/>
          </a:xfrm>
          <a:prstGeom prst="rect">
            <a:avLst/>
          </a:prstGeom>
          <a:noFill/>
        </p:spPr>
      </p:pic>
      <p:pic>
        <p:nvPicPr>
          <p:cNvPr id="9220" name="Picture 4" descr="C:\Users\Домашний\Desktop\Аттестация\ПРС\IMG_20221103_144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4071966" cy="3053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6355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«Двигательной активности»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928670"/>
            <a:ext cx="3319492" cy="1500198"/>
            <a:chOff x="5824508" y="142852"/>
            <a:chExt cx="3319492" cy="1500198"/>
          </a:xfrm>
        </p:grpSpPr>
        <p:pic>
          <p:nvPicPr>
            <p:cNvPr id="8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4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928784" y="208954"/>
              <a:ext cx="1207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ПРОЕЗД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0058" y="483689"/>
              <a:ext cx="306821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«ОЛИМПИЙСКИЙ» </a:t>
              </a:r>
              <a:endParaRPr lang="ru-RU" sz="23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 descr="C:\Users\Домашний\Desktop\кольц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714488"/>
            <a:ext cx="1106106" cy="500066"/>
          </a:xfrm>
          <a:prstGeom prst="rect">
            <a:avLst/>
          </a:prstGeom>
          <a:noFill/>
        </p:spPr>
      </p:pic>
      <p:pic>
        <p:nvPicPr>
          <p:cNvPr id="9218" name="Picture 2" descr="C:\Users\Домашний\Desktop\Аттестация\ПРС\IMG_20221103_144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5435">
            <a:off x="3751606" y="1130545"/>
            <a:ext cx="2795206" cy="3726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50052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«Речевого развития»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ашний\Desktop\Аттестация\ПРС\IMG_20221103_135217.jpg"/>
          <p:cNvPicPr>
            <a:picLocks noChangeAspect="1" noChangeArrowheads="1"/>
          </p:cNvPicPr>
          <p:nvPr/>
        </p:nvPicPr>
        <p:blipFill>
          <a:blip r:embed="rId2" cstate="print"/>
          <a:srcRect l="8930" r="4749"/>
          <a:stretch>
            <a:fillRect/>
          </a:stretch>
        </p:blipFill>
        <p:spPr bwMode="auto">
          <a:xfrm rot="21307335">
            <a:off x="555606" y="1234499"/>
            <a:ext cx="4621878" cy="4015723"/>
          </a:xfrm>
          <a:prstGeom prst="rect">
            <a:avLst/>
          </a:prstGeom>
          <a:noFill/>
        </p:spPr>
      </p:pic>
      <p:pic>
        <p:nvPicPr>
          <p:cNvPr id="2051" name="Picture 3" descr="C:\Users\Домашний\Desktop\Аттестация\ПРС\IMG_20221103_135209.jpg"/>
          <p:cNvPicPr>
            <a:picLocks noChangeAspect="1" noChangeArrowheads="1"/>
          </p:cNvPicPr>
          <p:nvPr/>
        </p:nvPicPr>
        <p:blipFill>
          <a:blip r:embed="rId3" cstate="print"/>
          <a:srcRect l="13191" r="7177"/>
          <a:stretch>
            <a:fillRect/>
          </a:stretch>
        </p:blipFill>
        <p:spPr bwMode="auto">
          <a:xfrm rot="545541">
            <a:off x="5458208" y="1517395"/>
            <a:ext cx="3064293" cy="5130720"/>
          </a:xfrm>
          <a:prstGeom prst="rect">
            <a:avLst/>
          </a:prstGeom>
          <a:noFill/>
        </p:spPr>
      </p:pic>
      <p:pic>
        <p:nvPicPr>
          <p:cNvPr id="2052" name="Picture 4" descr="C:\Users\Домашний\Desktop\001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857760"/>
            <a:ext cx="3819526" cy="2390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5346809"/>
            <a:ext cx="111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5666590"/>
            <a:ext cx="2868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«РАЗГОВОРНАЯ»</a:t>
            </a:r>
            <a:endParaRPr lang="ru-RU" sz="25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824508" y="142852"/>
            <a:ext cx="3319492" cy="1500198"/>
            <a:chOff x="5824508" y="142852"/>
            <a:chExt cx="3319492" cy="1500198"/>
          </a:xfrm>
        </p:grpSpPr>
        <p:pic>
          <p:nvPicPr>
            <p:cNvPr id="8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4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687425" y="241660"/>
              <a:ext cx="1654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ПРОСПЕКТ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4653" y="505378"/>
              <a:ext cx="265329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«СКАЗОЧНЫЙ»</a:t>
              </a:r>
              <a:endParaRPr lang="ru-RU" sz="25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Домашний\Desktop\рот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99040" y="6143644"/>
            <a:ext cx="879472" cy="552968"/>
          </a:xfrm>
          <a:prstGeom prst="rect">
            <a:avLst/>
          </a:prstGeom>
          <a:noFill/>
        </p:spPr>
      </p:pic>
      <p:pic>
        <p:nvPicPr>
          <p:cNvPr id="1027" name="Picture 3" descr="C:\Users\Домашний\Desktop\буратино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840766"/>
            <a:ext cx="785818" cy="64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72214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«Музыкально-театрализованной </a:t>
            </a:r>
          </a:p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деятельности»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ашний\Desktop\Аттестация\ПРС\IMG_20221103_143741.jpg"/>
          <p:cNvPicPr>
            <a:picLocks noChangeAspect="1" noChangeArrowheads="1"/>
          </p:cNvPicPr>
          <p:nvPr/>
        </p:nvPicPr>
        <p:blipFill>
          <a:blip r:embed="rId2" cstate="print"/>
          <a:srcRect l="29104" r="12687"/>
          <a:stretch>
            <a:fillRect/>
          </a:stretch>
        </p:blipFill>
        <p:spPr bwMode="auto">
          <a:xfrm rot="420014">
            <a:off x="6577668" y="1683911"/>
            <a:ext cx="2143140" cy="4909091"/>
          </a:xfrm>
          <a:prstGeom prst="rect">
            <a:avLst/>
          </a:prstGeom>
          <a:noFill/>
        </p:spPr>
      </p:pic>
      <p:pic>
        <p:nvPicPr>
          <p:cNvPr id="3075" name="Picture 3" descr="C:\Users\Домашний\Desktop\Аттестация\ПРС\IMG_20221103_143732.jpg"/>
          <p:cNvPicPr>
            <a:picLocks noChangeAspect="1" noChangeArrowheads="1"/>
          </p:cNvPicPr>
          <p:nvPr/>
        </p:nvPicPr>
        <p:blipFill>
          <a:blip r:embed="rId3" cstate="print"/>
          <a:srcRect l="21167" r="23270"/>
          <a:stretch>
            <a:fillRect/>
          </a:stretch>
        </p:blipFill>
        <p:spPr bwMode="auto">
          <a:xfrm rot="21274899">
            <a:off x="449031" y="1517197"/>
            <a:ext cx="2113654" cy="5072099"/>
          </a:xfrm>
          <a:prstGeom prst="rect">
            <a:avLst/>
          </a:prstGeom>
          <a:noFill/>
        </p:spPr>
      </p:pic>
      <p:pic>
        <p:nvPicPr>
          <p:cNvPr id="3076" name="Picture 4" descr="C:\Users\Домашний\Desktop\Аттестация\ПРС\IMG_20221103_143750.jpg"/>
          <p:cNvPicPr>
            <a:picLocks noChangeAspect="1" noChangeArrowheads="1"/>
          </p:cNvPicPr>
          <p:nvPr/>
        </p:nvPicPr>
        <p:blipFill>
          <a:blip r:embed="rId4" cstate="print"/>
          <a:srcRect l="25000"/>
          <a:stretch>
            <a:fillRect/>
          </a:stretch>
        </p:blipFill>
        <p:spPr bwMode="auto">
          <a:xfrm>
            <a:off x="4286248" y="2714620"/>
            <a:ext cx="2143140" cy="3810027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4681532" y="1214422"/>
            <a:ext cx="3319492" cy="1500198"/>
            <a:chOff x="5824508" y="142852"/>
            <a:chExt cx="3319492" cy="1500198"/>
          </a:xfrm>
        </p:grpSpPr>
        <p:pic>
          <p:nvPicPr>
            <p:cNvPr id="9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5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874337" y="214290"/>
              <a:ext cx="1207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ПРОЕЗД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4389" y="494361"/>
              <a:ext cx="299768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«ТЕАТРАЛЬНЫЙ»</a:t>
              </a:r>
              <a:endParaRPr lang="ru-RU" sz="25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09698" y="1214422"/>
            <a:ext cx="3319492" cy="1500198"/>
            <a:chOff x="5824508" y="142852"/>
            <a:chExt cx="3319492" cy="1500198"/>
          </a:xfrm>
        </p:grpSpPr>
        <p:pic>
          <p:nvPicPr>
            <p:cNvPr id="14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5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709459" y="241660"/>
              <a:ext cx="1612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ПЕРЕУЛОК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6429" y="494361"/>
              <a:ext cx="239687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«ГИТАРНЫЙ»</a:t>
              </a:r>
              <a:endParaRPr lang="ru-RU" sz="25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7" name="Picture 5" descr="C:\Users\Домашний\Desktop\Аттестация\ПРС\IMG_20221103_143756.jpg"/>
          <p:cNvPicPr>
            <a:picLocks noChangeAspect="1" noChangeArrowheads="1"/>
          </p:cNvPicPr>
          <p:nvPr/>
        </p:nvPicPr>
        <p:blipFill>
          <a:blip r:embed="rId6" cstate="print"/>
          <a:srcRect l="29104" r="23270"/>
          <a:stretch>
            <a:fillRect/>
          </a:stretch>
        </p:blipFill>
        <p:spPr bwMode="auto">
          <a:xfrm>
            <a:off x="2714612" y="2714620"/>
            <a:ext cx="1352398" cy="3786214"/>
          </a:xfrm>
          <a:prstGeom prst="rect">
            <a:avLst/>
          </a:prstGeom>
          <a:noFill/>
        </p:spPr>
      </p:pic>
      <p:pic>
        <p:nvPicPr>
          <p:cNvPr id="2050" name="Picture 2" descr="C:\Users\Домашний\Desktop\гитата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3591">
            <a:off x="2953889" y="1740913"/>
            <a:ext cx="664289" cy="928694"/>
          </a:xfrm>
          <a:prstGeom prst="rect">
            <a:avLst/>
          </a:prstGeom>
          <a:noFill/>
        </p:spPr>
      </p:pic>
      <p:pic>
        <p:nvPicPr>
          <p:cNvPr id="2051" name="Picture 3" descr="C:\Users\Домашний\Desktop\маски 2.png"/>
          <p:cNvPicPr>
            <a:picLocks noChangeAspect="1" noChangeArrowheads="1"/>
          </p:cNvPicPr>
          <p:nvPr/>
        </p:nvPicPr>
        <p:blipFill>
          <a:blip r:embed="rId8" cstate="print"/>
          <a:srcRect l="9840" t="27147" r="6101" b="22416"/>
          <a:stretch>
            <a:fillRect/>
          </a:stretch>
        </p:blipFill>
        <p:spPr bwMode="auto">
          <a:xfrm>
            <a:off x="6022794" y="1939818"/>
            <a:ext cx="642942" cy="60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34755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«Познания»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ашний\Desktop\Аттестация\ПРС\IMG_20221103_14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4800000" cy="3600000"/>
          </a:xfrm>
          <a:prstGeom prst="rect">
            <a:avLst/>
          </a:prstGeom>
          <a:noFill/>
        </p:spPr>
      </p:pic>
      <p:pic>
        <p:nvPicPr>
          <p:cNvPr id="4099" name="Picture 3" descr="C:\Users\Домашний\Desktop\Аттестация\ПРС\IMG_20221103_142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3857652" cy="2893239"/>
          </a:xfrm>
          <a:prstGeom prst="rect">
            <a:avLst/>
          </a:prstGeom>
          <a:noFill/>
        </p:spPr>
      </p:pic>
      <p:pic>
        <p:nvPicPr>
          <p:cNvPr id="4100" name="Picture 4" descr="C:\Users\Домашний\Desktop\Аттестация\ПРС\IMG_20221103_144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9979">
            <a:off x="4143257" y="3733980"/>
            <a:ext cx="1714512" cy="228601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1500174"/>
            <a:ext cx="4000528" cy="1500198"/>
            <a:chOff x="5538788" y="142852"/>
            <a:chExt cx="4000528" cy="1500198"/>
          </a:xfrm>
        </p:grpSpPr>
        <p:pic>
          <p:nvPicPr>
            <p:cNvPr id="9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5"/>
            <a:srcRect t="13753" b="14045"/>
            <a:stretch>
              <a:fillRect/>
            </a:stretch>
          </p:blipFill>
          <p:spPr bwMode="auto">
            <a:xfrm>
              <a:off x="5538788" y="142852"/>
              <a:ext cx="4000528" cy="150019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967516" y="214290"/>
              <a:ext cx="1112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УЛИЦА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3070" y="511059"/>
              <a:ext cx="3595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«ЭКСПЕРИМЕНТАЛЬНАЯ»</a:t>
              </a:r>
              <a:endPara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81287" y="4857760"/>
            <a:ext cx="3605276" cy="1500198"/>
            <a:chOff x="5681287" y="142852"/>
            <a:chExt cx="3605276" cy="1500198"/>
          </a:xfrm>
        </p:grpSpPr>
        <p:pic>
          <p:nvPicPr>
            <p:cNvPr id="14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5"/>
            <a:srcRect t="13753" b="14045"/>
            <a:stretch>
              <a:fillRect/>
            </a:stretch>
          </p:blipFill>
          <p:spPr bwMode="auto">
            <a:xfrm>
              <a:off x="5681287" y="142852"/>
              <a:ext cx="3605276" cy="150019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802931" y="225307"/>
              <a:ext cx="1407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КВАРТАЛ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80376" y="511059"/>
              <a:ext cx="3232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«ИНТЕЛЕКТУАЛЬНЫЙ»</a:t>
              </a:r>
              <a:endPara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C:\Users\Домашний\Desktop\детский сад\Снежанна занятие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1008" y="2110065"/>
            <a:ext cx="714380" cy="841435"/>
          </a:xfrm>
          <a:prstGeom prst="rect">
            <a:avLst/>
          </a:prstGeom>
          <a:noFill/>
        </p:spPr>
      </p:pic>
      <p:pic>
        <p:nvPicPr>
          <p:cNvPr id="3075" name="Picture 3" descr="C:\Users\Домашний\Desktop\детский сад\Снежанна занятие\вопро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566804"/>
            <a:ext cx="714380" cy="62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1470" y="285728"/>
            <a:ext cx="9292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«Нравственно-патриотического воспитания»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7158" y="1357298"/>
            <a:ext cx="4000528" cy="1714512"/>
            <a:chOff x="5538788" y="142852"/>
            <a:chExt cx="4000528" cy="1714512"/>
          </a:xfrm>
        </p:grpSpPr>
        <p:pic>
          <p:nvPicPr>
            <p:cNvPr id="7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2"/>
            <a:srcRect t="13753" b="14045"/>
            <a:stretch>
              <a:fillRect/>
            </a:stretch>
          </p:blipFill>
          <p:spPr bwMode="auto">
            <a:xfrm>
              <a:off x="5538788" y="142852"/>
              <a:ext cx="4000528" cy="171451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791621" y="285728"/>
              <a:ext cx="15872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ПЛОЩАДЬ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2582" y="571480"/>
              <a:ext cx="342407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«ПАТРИОТИЧЕСКАЯ»</a:t>
              </a:r>
              <a:endParaRPr lang="ru-RU" sz="23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Домашний\Desktop\Новая папка (2)\IMG_20200122_124410.jpg"/>
          <p:cNvPicPr>
            <a:picLocks noChangeAspect="1" noChangeArrowheads="1"/>
          </p:cNvPicPr>
          <p:nvPr/>
        </p:nvPicPr>
        <p:blipFill>
          <a:blip r:embed="rId3" cstate="print"/>
          <a:srcRect l="17500" r="15833"/>
          <a:stretch>
            <a:fillRect/>
          </a:stretch>
        </p:blipFill>
        <p:spPr bwMode="auto">
          <a:xfrm rot="642299">
            <a:off x="3045309" y="2789773"/>
            <a:ext cx="1942306" cy="3884612"/>
          </a:xfrm>
          <a:prstGeom prst="rect">
            <a:avLst/>
          </a:prstGeom>
          <a:noFill/>
        </p:spPr>
      </p:pic>
      <p:pic>
        <p:nvPicPr>
          <p:cNvPr id="5122" name="Picture 2" descr="C:\Users\Домашний\Desktop\Аттестация\ПРС\IMG_20221103_135933.jpg"/>
          <p:cNvPicPr>
            <a:picLocks noChangeAspect="1" noChangeArrowheads="1"/>
          </p:cNvPicPr>
          <p:nvPr/>
        </p:nvPicPr>
        <p:blipFill>
          <a:blip r:embed="rId4" cstate="print"/>
          <a:srcRect l="14815"/>
          <a:stretch>
            <a:fillRect/>
          </a:stretch>
        </p:blipFill>
        <p:spPr bwMode="auto">
          <a:xfrm>
            <a:off x="5143504" y="928670"/>
            <a:ext cx="3696917" cy="5786478"/>
          </a:xfrm>
          <a:prstGeom prst="rect">
            <a:avLst/>
          </a:prstGeom>
          <a:noFill/>
        </p:spPr>
      </p:pic>
      <p:pic>
        <p:nvPicPr>
          <p:cNvPr id="12" name="Picture 2" descr="C:\Users\Домашний\Desktop\Аттестация\ПРС\IMG_20221103_135933.jpg"/>
          <p:cNvPicPr>
            <a:picLocks noChangeAspect="1" noChangeArrowheads="1"/>
          </p:cNvPicPr>
          <p:nvPr/>
        </p:nvPicPr>
        <p:blipFill>
          <a:blip r:embed="rId5" cstate="print"/>
          <a:srcRect l="25681" t="11111" r="22298" b="60494"/>
          <a:stretch>
            <a:fillRect/>
          </a:stretch>
        </p:blipFill>
        <p:spPr bwMode="auto">
          <a:xfrm rot="20681336">
            <a:off x="230698" y="3565445"/>
            <a:ext cx="2944735" cy="2143140"/>
          </a:xfrm>
          <a:prstGeom prst="rect">
            <a:avLst/>
          </a:prstGeom>
          <a:noFill/>
        </p:spPr>
      </p:pic>
      <p:pic>
        <p:nvPicPr>
          <p:cNvPr id="4098" name="Picture 2" descr="C:\Users\Домашний\Desktop\flag_of_russia_vec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9390" y="2214554"/>
            <a:ext cx="863585" cy="579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ашний\Desktop\Аттестация\ПРС\IMG_20221103_143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714776" cy="2786082"/>
          </a:xfrm>
          <a:prstGeom prst="rect">
            <a:avLst/>
          </a:prstGeom>
          <a:noFill/>
        </p:spPr>
      </p:pic>
      <p:pic>
        <p:nvPicPr>
          <p:cNvPr id="6147" name="Picture 3" descr="C:\Users\Домашний\Desktop\Аттестация\ПРС\IMG_20221103_143617.jpg"/>
          <p:cNvPicPr>
            <a:picLocks noChangeAspect="1" noChangeArrowheads="1"/>
          </p:cNvPicPr>
          <p:nvPr/>
        </p:nvPicPr>
        <p:blipFill>
          <a:blip r:embed="rId3" cstate="print"/>
          <a:srcRect l="11906" t="17859" r="9214"/>
          <a:stretch>
            <a:fillRect/>
          </a:stretch>
        </p:blipFill>
        <p:spPr bwMode="auto">
          <a:xfrm>
            <a:off x="4500562" y="1396030"/>
            <a:ext cx="4071966" cy="2571768"/>
          </a:xfrm>
          <a:prstGeom prst="rect">
            <a:avLst/>
          </a:prstGeom>
          <a:noFill/>
        </p:spPr>
      </p:pic>
      <p:pic>
        <p:nvPicPr>
          <p:cNvPr id="6148" name="Picture 4" descr="C:\Users\Домашний\Desktop\Аттестация\ПРС\IMG_20221103_14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3643338" cy="2456992"/>
          </a:xfrm>
          <a:prstGeom prst="rect">
            <a:avLst/>
          </a:prstGeom>
          <a:noFill/>
        </p:spPr>
      </p:pic>
      <p:pic>
        <p:nvPicPr>
          <p:cNvPr id="6149" name="Picture 5" descr="C:\Users\Домашний\Desktop\Аттестация\ПРС\IMG_20221103_143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66606"/>
            <a:ext cx="4214842" cy="267130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000628" y="142852"/>
            <a:ext cx="3319492" cy="1500198"/>
            <a:chOff x="5824508" y="142852"/>
            <a:chExt cx="3319492" cy="1500198"/>
          </a:xfrm>
        </p:grpSpPr>
        <p:pic>
          <p:nvPicPr>
            <p:cNvPr id="9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6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901414" y="242808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АЛЛЕЯ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2375" y="494361"/>
              <a:ext cx="300325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«БЕЗОПАСНОСТИ»</a:t>
              </a:r>
              <a:endParaRPr lang="ru-RU" sz="23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5720" y="285728"/>
            <a:ext cx="4116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«Безопасности»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ашний\Desktop\светоофо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3461" y="78579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Домашний\Desktop\001s.png"/>
          <p:cNvPicPr>
            <a:picLocks noChangeAspect="1" noChangeArrowheads="1"/>
          </p:cNvPicPr>
          <p:nvPr/>
        </p:nvPicPr>
        <p:blipFill>
          <a:blip r:embed="rId2"/>
          <a:srcRect t="13753" b="14045"/>
          <a:stretch>
            <a:fillRect/>
          </a:stretch>
        </p:blipFill>
        <p:spPr bwMode="auto">
          <a:xfrm>
            <a:off x="1643042" y="1142984"/>
            <a:ext cx="3319492" cy="1500198"/>
          </a:xfrm>
          <a:prstGeom prst="rect">
            <a:avLst/>
          </a:prstGeom>
          <a:noFill/>
        </p:spPr>
      </p:pic>
      <p:pic>
        <p:nvPicPr>
          <p:cNvPr id="13" name="Picture 4" descr="C:\Users\Домашний\Desktop\1639213320_1-papik-pro-p-palitra-klipart-1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0119">
            <a:off x="3020809" y="1877563"/>
            <a:ext cx="536439" cy="542443"/>
          </a:xfrm>
          <a:prstGeom prst="rect">
            <a:avLst/>
          </a:prstGeom>
          <a:noFill/>
        </p:spPr>
      </p:pic>
      <p:pic>
        <p:nvPicPr>
          <p:cNvPr id="7170" name="Picture 2" descr="C:\Users\Домашний\Desktop\Аттестация\ПРС\IMG_20221103_142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00372"/>
            <a:ext cx="4800000" cy="3600000"/>
          </a:xfrm>
          <a:prstGeom prst="rect">
            <a:avLst/>
          </a:prstGeom>
          <a:noFill/>
        </p:spPr>
      </p:pic>
      <p:pic>
        <p:nvPicPr>
          <p:cNvPr id="7171" name="Picture 3" descr="C:\Users\Домашний\Desktop\Аттестация\ПРС\IMG_20221103_142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2174">
            <a:off x="5962633" y="1177440"/>
            <a:ext cx="2700000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5864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«Творческая мастерская»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459" y="1214422"/>
            <a:ext cx="135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БУЛЬВАР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028" y="1494493"/>
            <a:ext cx="28472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«ЖИВОПИСНЫЙ»</a:t>
            </a:r>
            <a:endParaRPr lang="ru-RU" sz="23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Домашний\Desktop\1639213320_1-papik-pro-p-palitra-klipart-1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643446"/>
            <a:ext cx="2071702" cy="209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esktop\Аттестация\ПРС\IMG_20221103_14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898" y="3082827"/>
            <a:ext cx="4800000" cy="3600000"/>
          </a:xfrm>
          <a:prstGeom prst="rect">
            <a:avLst/>
          </a:prstGeom>
          <a:noFill/>
        </p:spPr>
      </p:pic>
      <p:pic>
        <p:nvPicPr>
          <p:cNvPr id="8195" name="Picture 3" descr="C:\Users\Домашний\Desktop\Аттестация\ПРС\IMG_20221103_144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1420">
            <a:off x="2454505" y="978642"/>
            <a:ext cx="2074074" cy="2765432"/>
          </a:xfrm>
          <a:prstGeom prst="rect">
            <a:avLst/>
          </a:prstGeom>
          <a:noFill/>
        </p:spPr>
      </p:pic>
      <p:pic>
        <p:nvPicPr>
          <p:cNvPr id="8196" name="Picture 4" descr="C:\Users\Домашний\Desktop\Аттестация\ПРС\IMG_20221103_144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8168">
            <a:off x="468990" y="4059788"/>
            <a:ext cx="1861683" cy="2482244"/>
          </a:xfrm>
          <a:prstGeom prst="rect">
            <a:avLst/>
          </a:prstGeom>
          <a:noFill/>
        </p:spPr>
      </p:pic>
      <p:pic>
        <p:nvPicPr>
          <p:cNvPr id="8197" name="Picture 5" descr="C:\Users\Домашний\Desktop\Аттестация\ПРС\IMG_20221103_144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418">
            <a:off x="2231927" y="4115655"/>
            <a:ext cx="1865114" cy="2486818"/>
          </a:xfrm>
          <a:prstGeom prst="rect">
            <a:avLst/>
          </a:prstGeom>
          <a:noFill/>
        </p:spPr>
      </p:pic>
      <p:pic>
        <p:nvPicPr>
          <p:cNvPr id="8198" name="Picture 6" descr="C:\Users\Домашний\Desktop\Аттестация\ПРС\IMG_20221103_1445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7106">
            <a:off x="410159" y="947994"/>
            <a:ext cx="2126257" cy="28350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285728"/>
            <a:ext cx="898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Центр «Игровой активности и сюжетно-ролевых игр»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57818" y="1142984"/>
            <a:ext cx="3319492" cy="1500198"/>
            <a:chOff x="5824508" y="142852"/>
            <a:chExt cx="3319492" cy="1500198"/>
          </a:xfrm>
        </p:grpSpPr>
        <p:pic>
          <p:nvPicPr>
            <p:cNvPr id="11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7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005903" y="208954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ПАРК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7455" y="500042"/>
              <a:ext cx="266419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РАЗВЛЕЧЕНИЙ </a:t>
              </a:r>
              <a:endParaRPr lang="ru-RU" sz="25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 descr="C:\Users\Домашний\Desktop\карусель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802279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ашний\Desktop\Аттестация\ПРС\IMG_20221103_144556.jpg"/>
          <p:cNvPicPr>
            <a:picLocks noChangeAspect="1" noChangeArrowheads="1"/>
          </p:cNvPicPr>
          <p:nvPr/>
        </p:nvPicPr>
        <p:blipFill>
          <a:blip r:embed="rId2" cstate="print"/>
          <a:srcRect t="19805" b="13352"/>
          <a:stretch>
            <a:fillRect/>
          </a:stretch>
        </p:blipFill>
        <p:spPr bwMode="auto">
          <a:xfrm rot="20974646">
            <a:off x="388414" y="2976925"/>
            <a:ext cx="4694076" cy="2353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8120" y="438128"/>
            <a:ext cx="4873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«Конструирования»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472" y="1285860"/>
            <a:ext cx="3319492" cy="1500198"/>
            <a:chOff x="5824508" y="142852"/>
            <a:chExt cx="3319492" cy="1500198"/>
          </a:xfrm>
        </p:grpSpPr>
        <p:pic>
          <p:nvPicPr>
            <p:cNvPr id="7" name="Picture 4" descr="C:\Users\Домашний\Desktop\001s.png"/>
            <p:cNvPicPr>
              <a:picLocks noChangeAspect="1" noChangeArrowheads="1"/>
            </p:cNvPicPr>
            <p:nvPr/>
          </p:nvPicPr>
          <p:blipFill>
            <a:blip r:embed="rId3"/>
            <a:srcRect t="13753" b="14045"/>
            <a:stretch>
              <a:fillRect/>
            </a:stretch>
          </p:blipFill>
          <p:spPr bwMode="auto">
            <a:xfrm>
              <a:off x="5824508" y="142852"/>
              <a:ext cx="3319492" cy="150019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901414" y="214290"/>
              <a:ext cx="1207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ПРОЕЗД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39324" y="500042"/>
              <a:ext cx="315419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«СТРОИТЕЛЬНЫЙ» </a:t>
              </a:r>
              <a:endParaRPr lang="ru-RU" sz="23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 descr="C:\Users\Домашний\Desktop\сторит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00240"/>
            <a:ext cx="777128" cy="617539"/>
          </a:xfrm>
          <a:prstGeom prst="rect">
            <a:avLst/>
          </a:prstGeom>
          <a:noFill/>
        </p:spPr>
      </p:pic>
      <p:pic>
        <p:nvPicPr>
          <p:cNvPr id="11" name="Picture 2" descr="C:\Users\Домашний\Desktop\Аттестация\ПРС\IMG_20221103_142804.jpg"/>
          <p:cNvPicPr>
            <a:picLocks noChangeAspect="1" noChangeArrowheads="1"/>
          </p:cNvPicPr>
          <p:nvPr/>
        </p:nvPicPr>
        <p:blipFill>
          <a:blip r:embed="rId5" cstate="print"/>
          <a:srcRect l="14474" t="4934" r="19737" b="14145"/>
          <a:stretch>
            <a:fillRect/>
          </a:stretch>
        </p:blipFill>
        <p:spPr bwMode="auto">
          <a:xfrm rot="448171">
            <a:off x="5661003" y="1672094"/>
            <a:ext cx="2962063" cy="485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43570" y="285728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Центр «Финансовой грамотности»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28926" y="5357802"/>
            <a:ext cx="3319492" cy="1500198"/>
            <a:chOff x="3286116" y="928670"/>
            <a:chExt cx="3319492" cy="1500198"/>
          </a:xfrm>
        </p:grpSpPr>
        <p:grpSp>
          <p:nvGrpSpPr>
            <p:cNvPr id="13" name="Группа 6"/>
            <p:cNvGrpSpPr/>
            <p:nvPr/>
          </p:nvGrpSpPr>
          <p:grpSpPr>
            <a:xfrm>
              <a:off x="3286116" y="928670"/>
              <a:ext cx="3319492" cy="1500198"/>
              <a:chOff x="5824508" y="142852"/>
              <a:chExt cx="3319492" cy="1500198"/>
            </a:xfrm>
          </p:grpSpPr>
          <p:pic>
            <p:nvPicPr>
              <p:cNvPr id="15" name="Picture 4" descr="C:\Users\Домашний\Desktop\001s.png"/>
              <p:cNvPicPr>
                <a:picLocks noChangeAspect="1" noChangeArrowheads="1"/>
              </p:cNvPicPr>
              <p:nvPr/>
            </p:nvPicPr>
            <p:blipFill>
              <a:blip r:embed="rId3"/>
              <a:srcRect t="13753" b="14045"/>
              <a:stretch>
                <a:fillRect/>
              </a:stretch>
            </p:blipFill>
            <p:spPr bwMode="auto">
              <a:xfrm>
                <a:off x="5824508" y="142852"/>
                <a:ext cx="3319492" cy="1500198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950818" y="208954"/>
                <a:ext cx="1056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СКВЕР</a:t>
                </a:r>
                <a:endPara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81855" y="422923"/>
                <a:ext cx="292477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5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rPr>
                  <a:t>«БАНКОВСКИЙ» </a:t>
                </a:r>
                <a:endParaRPr lang="ru-RU" sz="25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4" name="Picture 2" descr="C:\Users\Домашний\Desktop\копилка 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1500174"/>
              <a:ext cx="914313" cy="7794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118</Words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17</cp:revision>
  <dcterms:created xsi:type="dcterms:W3CDTF">2022-11-19T11:17:17Z</dcterms:created>
  <dcterms:modified xsi:type="dcterms:W3CDTF">2022-11-24T15:01:03Z</dcterms:modified>
</cp:coreProperties>
</file>