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83" r:id="rId8"/>
    <p:sldId id="262" r:id="rId9"/>
    <p:sldId id="259" r:id="rId10"/>
    <p:sldId id="260" r:id="rId11"/>
    <p:sldId id="265" r:id="rId12"/>
    <p:sldId id="277" r:id="rId13"/>
    <p:sldId id="266" r:id="rId14"/>
    <p:sldId id="267" r:id="rId15"/>
    <p:sldId id="268" r:id="rId16"/>
    <p:sldId id="279" r:id="rId17"/>
    <p:sldId id="269" r:id="rId18"/>
    <p:sldId id="270" r:id="rId19"/>
    <p:sldId id="271" r:id="rId20"/>
    <p:sldId id="278" r:id="rId21"/>
    <p:sldId id="273" r:id="rId22"/>
    <p:sldId id="284" r:id="rId23"/>
    <p:sldId id="275" r:id="rId24"/>
    <p:sldId id="28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предметно- развивающей среды группы «Колокольчики»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34290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  воспитатель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Аникина Татьяна Павловна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МБДОУ «Бархатовский детский сад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3716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книги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 на стеллаже. Здесь представлены книги в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программой – на одной полке авторские книги, на другой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устного народного творчества, загадки. Так же представлен широкий выбор энциклопедий, портреты авторов (поэтов и писателей). Все книги и иллюстрации обновляются раз в 2-3 месяца.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Елена\Desktop\фото 2018\DSCN58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2209800"/>
            <a:ext cx="3198019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 театра.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Дети могут на основе ярких иллюстраций воссоздать сюжет сказки, что способствует развитию театрализованной деятельности, творческих способностей, памяти и мышлению. Дополнительно для этого в группе имеются разнообразные виды театров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деревянные фигурки, маски героев), оснащены для разыгрывания сценок, спектаклей.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828800"/>
            <a:ext cx="56899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аттестация\DSCN58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194" y="2057400"/>
            <a:ext cx="4165822" cy="31242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аттестация\DSCN58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810000"/>
            <a:ext cx="3124411" cy="2343183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аттестация\DSCN5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185" y="533400"/>
            <a:ext cx="325137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esktop\фото 2018\DSCN57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144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фото 2018\DSCN57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276600"/>
            <a:ext cx="440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 музыкального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интереса к музыке, знакомит с музыкальными инструментами, композиторами. Дети учатся играть простейшие мелодии на различных инструментах. В группе создана фонотека, в которой находятся записи классической и народной музыки, звуки природы, а также различные музыкальные сказки.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905000"/>
            <a:ext cx="36577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733800"/>
            <a:ext cx="3624263" cy="27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реализующий потребность детей в подвижных играх, индивидуальной двигательной активности, свободной деятельности детей</a:t>
            </a:r>
            <a:endParaRPr lang="ru-RU" sz="1800" dirty="0"/>
          </a:p>
        </p:txBody>
      </p:sp>
      <p:pic>
        <p:nvPicPr>
          <p:cNvPr id="3" name="Рисунок 2" descr="C:\Users\Елена\Desktop\фото 2018\DSCN58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0574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аттестация\DSCN5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3908425" cy="293116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352800"/>
            <a:ext cx="4005263" cy="3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2918\DSCN59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52600"/>
            <a:ext cx="4114800" cy="3085936"/>
          </a:xfrm>
          <a:prstGeom prst="rect">
            <a:avLst/>
          </a:prstGeom>
          <a:noFill/>
        </p:spPr>
      </p:pic>
      <p:pic>
        <p:nvPicPr>
          <p:cNvPr id="1027" name="Picture 3" descr="C:\Users\Елена\Desktop\2918\DSCN5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505200"/>
            <a:ext cx="3886200" cy="2914494"/>
          </a:xfrm>
          <a:prstGeom prst="rect">
            <a:avLst/>
          </a:prstGeom>
          <a:noFill/>
        </p:spPr>
      </p:pic>
      <p:pic>
        <p:nvPicPr>
          <p:cNvPr id="1028" name="Picture 4" descr="C:\Users\Елена\Desktop\2918\DSCN59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457200"/>
            <a:ext cx="386100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«Я познаю мир»,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 двумя картами мира, удобным креслом, столом, где находятся разные энциклопедии, альбомы -  «Столицы разных государств», «Достопримечательности разных стран мира», «Расы людей», дидактические игры, фотографии и др.)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аттестация\DSCN5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324082"/>
            <a:ext cx="4191000" cy="3143082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аттестация\DSCN58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4267200"/>
            <a:ext cx="3146425" cy="2359693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752600"/>
            <a:ext cx="3048000" cy="2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центре строительно-конструктивных игр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находятся строительные наборы и конструкторы с разными способами крепления деталей. Свободное пространство даёт возможность сооружать постройки. Также здесь присутствуют фигуры животных и людей, что даёт возможность для большего развития фантазии и творческого мышления. </a:t>
            </a:r>
            <a:endParaRPr lang="ru-RU" sz="1800" dirty="0"/>
          </a:p>
        </p:txBody>
      </p:sp>
      <p:pic>
        <p:nvPicPr>
          <p:cNvPr id="3" name="Рисунок 2" descr="C:\Users\Елена\Desktop\фото 2018\DSCN58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286000"/>
            <a:ext cx="4660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28800"/>
            <a:ext cx="4005263" cy="3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9230" y="2971800"/>
            <a:ext cx="43690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аттестация\DSCN5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810000"/>
            <a:ext cx="3247139" cy="2435225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аттестация\DSCN5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762000"/>
            <a:ext cx="3451225" cy="2588281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аттестация\DSCN58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762000"/>
            <a:ext cx="3331562" cy="2498539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аттестация\DSCN58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810000"/>
            <a:ext cx="3146425" cy="235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центре безопасности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размещён иллюстративный материал, книги, игры по валеологии и безопасности.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фото\DSCN59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09800"/>
            <a:ext cx="4161604" cy="3121037"/>
          </a:xfrm>
          <a:prstGeom prst="rect">
            <a:avLst/>
          </a:prstGeom>
          <a:noFill/>
        </p:spPr>
      </p:pic>
      <p:pic>
        <p:nvPicPr>
          <p:cNvPr id="1027" name="Picture 3" descr="C:\Users\User\Desktop\фото\DSCN5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184" y="3124200"/>
            <a:ext cx="3856772" cy="289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фото аттестация\IMG_20181019_1605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2954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аттестация\IMG_20181019_1624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981200"/>
            <a:ext cx="3863975" cy="28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Игровой центр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детьми, закреплять знания об окружающей действительности и жизни в социуме. Игровая зона оснащена уголками и атрибутами для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сюжетно-ролевых игр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0640" y="2032435"/>
            <a:ext cx="5113560" cy="38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828800"/>
            <a:ext cx="3929063" cy="294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533400"/>
            <a:ext cx="3624263" cy="27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3581400"/>
            <a:ext cx="3700463" cy="2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приемной  группы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находятся индивидуальные шкафчики для детей. Здесь же расположен информационный уголок для родителей, куда помещается необходимая информация, консультации и советы родителям, доска для выставки детского творчества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1" y="1524001"/>
            <a:ext cx="3047999" cy="2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447800"/>
            <a:ext cx="325137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14800"/>
            <a:ext cx="26417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1" y="3962400"/>
            <a:ext cx="2819400" cy="21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центре природы и экспериментирования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C:\Users\Елена\AppData\Local\Microsoft\Windows\Temporary Internet Files\Content.Word\DSCN585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286000"/>
            <a:ext cx="5733144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лена\AppData\Local\Microsoft\Windows\Temporary Internet Files\Content.Word\DSCN56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762000"/>
            <a:ext cx="3505200" cy="26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лена\AppData\Local\Microsoft\Windows\Temporary Internet Files\Content.Word\DSCN58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3733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AppData\Local\Microsoft\Windows\Temporary Internet Files\Content.Word\DSCN579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762000"/>
            <a:ext cx="34289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центре краеведения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размещен материал по социально – нравственному воспитанию дошкольников: карта России, символика государства и края; познавательная литература по патриотическому воспитанию; фотоальбомы о родном крае, селе, наборы открыток, д/игры и др.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Елена\AppData\Local\Microsoft\Windows\Temporary Internet Files\Content.Word\DSCN585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590800"/>
            <a:ext cx="4610100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 познавательный  центр включает в себя - календарь событий, информацию по теме недели и уголок настольно - печатных игр по математике, обучению грамоте, развитию речи и др.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018\DSCN58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4581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4038600"/>
            <a:ext cx="3395663" cy="25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4233863" cy="31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048000"/>
            <a:ext cx="467384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 группе имеется аудио и видеоаппаратура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Елена\Desktop\фото 2018\DSCN58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творчества имеется широкий спектр изобразительных материалов для формирования творческого потенциала детей, развития интереса к изо деятельности, формированию эстетического восприятия, воображения, художественно-творческих способностей, самостоятельности, активности.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Елена\Desktop\фото 2018\DSCN586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057400"/>
            <a:ext cx="340042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лена\AppData\Local\Microsoft\Windows\Temporary Internet Files\Content.Word\DSCN58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200400"/>
            <a:ext cx="3667125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466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предметно- развивающей среды группы «Колокольчики»</vt:lpstr>
      <vt:lpstr>Организация предметно пространственной развивающей среды в наше группе построена таким образом, что дает возможность эффективно развивать индивидуальность каждого ребенка с учетом его склонностей, интересов, уровня активности.</vt:lpstr>
      <vt:lpstr>В центре природы и экспериментирования созданы условия для обогащения представлений детей о многообразии природного мира, воспитания любви к природе и бережного отношения к ней, а также приобщения детей к уходу за растениями, формирования начал экологической культуры.</vt:lpstr>
      <vt:lpstr>Слайд 4</vt:lpstr>
      <vt:lpstr>       В центре краеведения размещен материал по социально – нравственному воспитанию дошкольников: карта России, символика государства и края; познавательная литература по патриотическому воспитанию; фотоальбомы о родном крае, селе, наборы открыток, д/игры и др.</vt:lpstr>
      <vt:lpstr>Информационно- познавательный  центр включает в себя - календарь событий, информацию по теме недели и уголок настольно - печатных игр по математике, обучению грамоте, развитию речи и др.</vt:lpstr>
      <vt:lpstr>Слайд 7</vt:lpstr>
      <vt:lpstr> В группе имеется аудио и видеоаппаратура</vt:lpstr>
      <vt:lpstr>В центре творчества имеется широкий спектр изобразительных материалов для формирования творческого потенциала детей, развития интереса к изо деятельности, формированию эстетического восприятия, воображения, художественно-творческих способностей, самостоятельности, активности.</vt:lpstr>
      <vt:lpstr>Центр книги расположен на стеллаже. Здесь представлены книги в соответствии с программой – на одной полке авторские книги, на другой  произведения устного народного творчества, загадки. Так же представлен широкий выбор энциклопедий, портреты авторов (поэтов и писателей). Все книги и иллюстрации обновляются раз в 2-3 месяца.</vt:lpstr>
      <vt:lpstr>Центр театра. Дети могут на основе ярких иллюстраций воссоздать сюжет сказки, что способствует развитию театрализованной деятельности, творческих способностей, памяти и мышлению. Дополнительно для этого в группе имеются разнообразные виды театров (би-ба-бо, деревянные фигурки, маски героев), оснащены для разыгрывания сценок, спектаклей.</vt:lpstr>
      <vt:lpstr>Слайд 12</vt:lpstr>
      <vt:lpstr>Слайд 13</vt:lpstr>
      <vt:lpstr>Центр музыкального развития способствует формированию интереса к музыке, знакомит с музыкальными инструментами, композиторами. Дети учатся играть простейшие мелодии на различных инструментах. В группе создана фонотека, в которой находятся записи классической и народной музыки, звуки природы, а также различные музыкальные сказки.</vt:lpstr>
      <vt:lpstr>Центр физического развития, реализующий потребность детей в подвижных играх, индивидуальной двигательной активности, свободной деятельности детей</vt:lpstr>
      <vt:lpstr>Слайд 16</vt:lpstr>
      <vt:lpstr>Слайд 17</vt:lpstr>
      <vt:lpstr>Центр «Я познаю мир», оснащен двумя картами мира, удобным креслом, столом, где находятся разные энциклопедии, альбомы -  «Столицы разных государств», «Достопримечательности разных стран мира», «Расы людей», дидактические игры, фотографии и др.)</vt:lpstr>
      <vt:lpstr>В центре строительно-конструктивных игр находятся строительные наборы и конструкторы с разными способами крепления деталей. Свободное пространство даёт возможность сооружать постройки. Также здесь присутствуют фигуры животных и людей, что даёт возможность для большего развития фантазии и творческого мышления. </vt:lpstr>
      <vt:lpstr>Слайд 20</vt:lpstr>
      <vt:lpstr>В центре безопасности размещён иллюстративный материал, книги, игры по валеологии и безопасности.</vt:lpstr>
      <vt:lpstr>Слайд 22</vt:lpstr>
      <vt:lpstr>Игровой центр 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детьми, закреплять знания об окружающей действительности и жизни в социуме. Игровая зона оснащена уголками и атрибутами для сюжетно-ролевых игр.</vt:lpstr>
      <vt:lpstr>Слайд 24</vt:lpstr>
      <vt:lpstr>В приемной  группы находятся индивидуальные шкафчики для детей. Здесь же расположен информационный уголок для родителей, куда помещается необходимая информация, консультации и советы родителям, доска для выставки детского творчества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 группы «Колокольчики»</dc:title>
  <dc:creator>Елена</dc:creator>
  <cp:lastModifiedBy>Домашний</cp:lastModifiedBy>
  <cp:revision>49</cp:revision>
  <dcterms:created xsi:type="dcterms:W3CDTF">2018-10-16T14:04:08Z</dcterms:created>
  <dcterms:modified xsi:type="dcterms:W3CDTF">2022-01-25T14:57:45Z</dcterms:modified>
</cp:coreProperties>
</file>