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60" r:id="rId9"/>
    <p:sldId id="265" r:id="rId10"/>
    <p:sldId id="282" r:id="rId11"/>
    <p:sldId id="268" r:id="rId12"/>
    <p:sldId id="275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F76F7-A584-4385-81DF-AADBF9179D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93C0DE-9F2A-4BA0-B735-B6DB67B42E5E}">
      <dgm:prSet/>
      <dgm:spPr/>
      <dgm:t>
        <a:bodyPr/>
        <a:lstStyle/>
        <a:p>
          <a:pPr rtl="0"/>
          <a:r>
            <a:rPr lang="ru-RU" b="1" baseline="0" dirty="0" smtClean="0"/>
            <a:t>Организация предметно пространственной развивающей среды в наше группе построена таким образом, что дает возможность эффективно развивать индивидуальность каждого ребенка с учетом его склонностей, интересов, уровня активности.</a:t>
          </a:r>
          <a:endParaRPr lang="ru-RU" b="1" baseline="0" dirty="0"/>
        </a:p>
      </dgm:t>
    </dgm:pt>
    <dgm:pt modelId="{8ADDF77F-BD92-45AE-AE62-8ADFCAB052F5}" type="parTrans" cxnId="{6844F141-7754-4865-8334-E2D0F507E43E}">
      <dgm:prSet/>
      <dgm:spPr/>
      <dgm:t>
        <a:bodyPr/>
        <a:lstStyle/>
        <a:p>
          <a:endParaRPr lang="ru-RU"/>
        </a:p>
      </dgm:t>
    </dgm:pt>
    <dgm:pt modelId="{6BBFA2EC-E7DF-4597-BD76-DE2A856B4543}" type="sibTrans" cxnId="{6844F141-7754-4865-8334-E2D0F507E43E}">
      <dgm:prSet/>
      <dgm:spPr/>
      <dgm:t>
        <a:bodyPr/>
        <a:lstStyle/>
        <a:p>
          <a:endParaRPr lang="ru-RU"/>
        </a:p>
      </dgm:t>
    </dgm:pt>
    <dgm:pt modelId="{D6392D86-7EFE-46ED-8333-B810851A7E9B}" type="pres">
      <dgm:prSet presAssocID="{0F2F76F7-A584-4385-81DF-AADBF9179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B5005-EB2A-4DA4-B5CA-2D4D92CDF97E}" type="pres">
      <dgm:prSet presAssocID="{2A93C0DE-9F2A-4BA0-B735-B6DB67B42E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8BC6D-E384-4073-99FA-E8BCD6AE42C7}" type="presOf" srcId="{0F2F76F7-A584-4385-81DF-AADBF9179D81}" destId="{D6392D86-7EFE-46ED-8333-B810851A7E9B}" srcOrd="0" destOrd="0" presId="urn:microsoft.com/office/officeart/2005/8/layout/vList2"/>
    <dgm:cxn modelId="{6844F141-7754-4865-8334-E2D0F507E43E}" srcId="{0F2F76F7-A584-4385-81DF-AADBF9179D81}" destId="{2A93C0DE-9F2A-4BA0-B735-B6DB67B42E5E}" srcOrd="0" destOrd="0" parTransId="{8ADDF77F-BD92-45AE-AE62-8ADFCAB052F5}" sibTransId="{6BBFA2EC-E7DF-4597-BD76-DE2A856B4543}"/>
    <dgm:cxn modelId="{52CEB0C7-6214-4878-8083-2C0A5814499D}" type="presOf" srcId="{2A93C0DE-9F2A-4BA0-B735-B6DB67B42E5E}" destId="{F71B5005-EB2A-4DA4-B5CA-2D4D92CDF97E}" srcOrd="0" destOrd="0" presId="urn:microsoft.com/office/officeart/2005/8/layout/vList2"/>
    <dgm:cxn modelId="{E6F59B5C-C003-4DB5-AC68-7D8CDB357DA4}" type="presParOf" srcId="{D6392D86-7EFE-46ED-8333-B810851A7E9B}" destId="{F71B5005-EB2A-4DA4-B5CA-2D4D92CDF97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B5005-EB2A-4DA4-B5CA-2D4D92CDF97E}">
      <dsp:nvSpPr>
        <dsp:cNvPr id="0" name=""/>
        <dsp:cNvSpPr/>
      </dsp:nvSpPr>
      <dsp:spPr>
        <a:xfrm>
          <a:off x="0" y="117330"/>
          <a:ext cx="8305800" cy="1289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/>
            <a:t>Организация предметно пространственной развивающей среды в наше группе построена таким образом, что дает возможность эффективно развивать индивидуальность каждого ребенка с учетом его склонностей, интересов, уровня активности.</a:t>
          </a:r>
          <a:endParaRPr lang="ru-RU" sz="1900" b="1" kern="1200" baseline="0" dirty="0"/>
        </a:p>
      </dsp:txBody>
      <dsp:txXfrm>
        <a:off x="0" y="117330"/>
        <a:ext cx="8305800" cy="128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7200" y="50292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Выполнила  воспитатель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Гришаева Наталья Николаевна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МБДОУ «Бархатовский детский сад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371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предметно- развивающей среды группы «НЕПОСЕДЫ»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228600"/>
            <a:ext cx="7543800" cy="64008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baseline="0" dirty="0"/>
          </a:p>
        </p:txBody>
      </p:sp>
      <p:pic>
        <p:nvPicPr>
          <p:cNvPr id="6" name="Рисунок 5" descr="P80112-0906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7800" y="1366837"/>
            <a:ext cx="8813800" cy="495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304800" y="228600"/>
            <a:ext cx="4267200" cy="59436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физического развития, реализующий потребность детей в подвижных играх, индивидуальной двигательной активности, свободной деятельности детей.</a:t>
            </a:r>
            <a:endParaRPr lang="ru-RU" sz="2000" b="1" kern="1200" baseline="0" dirty="0"/>
          </a:p>
        </p:txBody>
      </p:sp>
      <p:pic>
        <p:nvPicPr>
          <p:cNvPr id="6" name="Рисунок 5" descr="P90826-1834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914400"/>
            <a:ext cx="417195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304800" y="304800"/>
            <a:ext cx="8610600" cy="11430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Игровой центр позволяет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детьми, закреплять знания об окружающей действительности и жизни в социуме. Игровая зона оснащена уголками и атрибутами для сюжетно-ролевых игр.</a:t>
            </a:r>
            <a:endParaRPr lang="ru-RU" b="1" kern="1200" baseline="0" dirty="0"/>
          </a:p>
        </p:txBody>
      </p:sp>
      <p:pic>
        <p:nvPicPr>
          <p:cNvPr id="6" name="Рисунок 5" descr="P90826-182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" y="1676400"/>
            <a:ext cx="3714750" cy="4953000"/>
          </a:xfrm>
          <a:prstGeom prst="rect">
            <a:avLst/>
          </a:prstGeom>
        </p:spPr>
      </p:pic>
      <p:pic>
        <p:nvPicPr>
          <p:cNvPr id="7" name="Рисунок 6" descr="P90826-1820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16764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80301-1626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228600"/>
            <a:ext cx="3605213" cy="6409268"/>
          </a:xfrm>
          <a:prstGeom prst="rect">
            <a:avLst/>
          </a:prstGeom>
        </p:spPr>
      </p:pic>
      <p:pic>
        <p:nvPicPr>
          <p:cNvPr id="6" name="Рисунок 5" descr="P90826-1820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67200" y="2286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90826-1821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5800" y="381000"/>
            <a:ext cx="4457700" cy="5943600"/>
          </a:xfrm>
          <a:prstGeom prst="rect">
            <a:avLst/>
          </a:prstGeom>
        </p:spPr>
      </p:pic>
      <p:pic>
        <p:nvPicPr>
          <p:cNvPr id="9" name="Рисунок 8" descr="P90826-1821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90826-1834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2438400"/>
            <a:ext cx="4495800" cy="3371850"/>
          </a:xfrm>
          <a:prstGeom prst="rect">
            <a:avLst/>
          </a:prstGeom>
        </p:spPr>
      </p:pic>
      <p:pic>
        <p:nvPicPr>
          <p:cNvPr id="7" name="Рисунок 6" descr="P90826-1822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1498600"/>
            <a:ext cx="3905250" cy="5207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33400" y="0"/>
          <a:ext cx="8305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P90826-1821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1000" y="457200"/>
            <a:ext cx="4629150" cy="61722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81000" y="533400"/>
            <a:ext cx="3619500" cy="5943600"/>
            <a:chOff x="2460978" y="-2397270"/>
            <a:chExt cx="5844822" cy="594360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460978" y="-2397270"/>
              <a:ext cx="5844822" cy="59436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707076" y="-2321070"/>
              <a:ext cx="5535785" cy="5715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центре природы созданы условия для обогащения представлений детей о многообразии природного мира, воспитания любви к природе и бережного отношения к ней, а также приобщения детей к уходу за растениями, формирования начал экологической культуры.</a:t>
              </a:r>
              <a:endParaRPr lang="ru-RU" sz="2000" b="1" kern="12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80228-0913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4191000"/>
            <a:ext cx="4301067" cy="2419350"/>
          </a:xfrm>
          <a:prstGeom prst="rect">
            <a:avLst/>
          </a:prstGeom>
        </p:spPr>
      </p:pic>
      <p:pic>
        <p:nvPicPr>
          <p:cNvPr id="7" name="Рисунок 6" descr="P80228-0914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04800"/>
            <a:ext cx="5486400" cy="3086101"/>
          </a:xfrm>
          <a:prstGeom prst="rect">
            <a:avLst/>
          </a:prstGeom>
        </p:spPr>
      </p:pic>
      <p:pic>
        <p:nvPicPr>
          <p:cNvPr id="8" name="Рисунок 7" descr="P80228-0912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07467" y="3581400"/>
            <a:ext cx="4055533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57200" y="381000"/>
            <a:ext cx="8305800" cy="1289340"/>
            <a:chOff x="0" y="117330"/>
            <a:chExt cx="8305800" cy="128934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17330"/>
              <a:ext cx="8305800" cy="12893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2940" y="180270"/>
              <a:ext cx="8179920" cy="1163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Информационно - познавательный  центр включает в себя, информацию по теме недели и уголок настольных  дидактических игр</a:t>
              </a:r>
              <a:endParaRPr lang="ru-RU" sz="2400" b="1" kern="1200" baseline="0" dirty="0"/>
            </a:p>
          </p:txBody>
        </p:sp>
      </p:grpSp>
      <p:pic>
        <p:nvPicPr>
          <p:cNvPr id="10" name="Рисунок 9" descr="P90826-1834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2514600"/>
            <a:ext cx="4876800" cy="3657600"/>
          </a:xfrm>
          <a:prstGeom prst="rect">
            <a:avLst/>
          </a:prstGeom>
        </p:spPr>
      </p:pic>
      <p:pic>
        <p:nvPicPr>
          <p:cNvPr id="11" name="Рисунок 10" descr="P90826-1834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0" y="22098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90826-1822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19600" y="685800"/>
            <a:ext cx="4400550" cy="5867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600" y="1524000"/>
            <a:ext cx="4191000" cy="11634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имеется музыкальный уголок с музыкальным центром, дисками и инструментами.</a:t>
            </a:r>
            <a:endParaRPr lang="ru-RU" sz="2400" b="1" kern="12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28600" y="381000"/>
            <a:ext cx="8686800" cy="11634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творчества имеются материалы для формирования творческого потенциала детей, развития интереса к изо деятельности, формированию эстетического восприятия, воображения, художественно-творческих способностей, самостоятельности, активности.</a:t>
            </a:r>
            <a:endParaRPr lang="ru-RU" sz="2400" b="1" kern="1200" baseline="0" dirty="0"/>
          </a:p>
        </p:txBody>
      </p:sp>
      <p:pic>
        <p:nvPicPr>
          <p:cNvPr id="10" name="Рисунок 9" descr="P90826-1821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" y="1955800"/>
            <a:ext cx="3505200" cy="4673600"/>
          </a:xfrm>
          <a:prstGeom prst="rect">
            <a:avLst/>
          </a:prstGeom>
        </p:spPr>
      </p:pic>
      <p:pic>
        <p:nvPicPr>
          <p:cNvPr id="11" name="Рисунок 10" descr="P80525-0914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600200"/>
            <a:ext cx="381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304800" y="228600"/>
            <a:ext cx="3352800" cy="64008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книги расположен на стеллаже.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представлены детские книги для младшей возрастной группы, произведения устного народного творчества, загадки. </a:t>
            </a:r>
            <a:endParaRPr lang="ru-RU" sz="2400" b="1" kern="1200" baseline="0" dirty="0"/>
          </a:p>
        </p:txBody>
      </p:sp>
      <p:pic>
        <p:nvPicPr>
          <p:cNvPr id="6" name="Рисунок 5" descr="P90826-1822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57600" y="17526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304800" y="228600"/>
            <a:ext cx="8610600" cy="12192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театра. Дети могут на основе ярких иллюстраций воссоздать сюжет сказки, что способствует развитию театрализованной деятельности, творческих способностей, памяти и мышлению.</a:t>
            </a:r>
            <a:endParaRPr lang="ru-RU" sz="2000" b="1" kern="1200" baseline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228600"/>
            <a:ext cx="7543800" cy="64008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baseline="0" dirty="0"/>
          </a:p>
        </p:txBody>
      </p:sp>
      <p:pic>
        <p:nvPicPr>
          <p:cNvPr id="7" name="Рисунок 6" descr="P90826-1822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524000"/>
            <a:ext cx="3886200" cy="5105400"/>
          </a:xfrm>
          <a:prstGeom prst="rect">
            <a:avLst/>
          </a:prstGeom>
        </p:spPr>
      </p:pic>
      <p:pic>
        <p:nvPicPr>
          <p:cNvPr id="8" name="Рисунок 7" descr="P90826-1834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1447800"/>
            <a:ext cx="394335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530</TotalTime>
  <Words>244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развивающая среда группы «Колокольчики»</dc:title>
  <dc:creator>Елена</dc:creator>
  <cp:lastModifiedBy>wasilii</cp:lastModifiedBy>
  <cp:revision>56</cp:revision>
  <dcterms:created xsi:type="dcterms:W3CDTF">2018-10-16T14:04:08Z</dcterms:created>
  <dcterms:modified xsi:type="dcterms:W3CDTF">2019-09-29T15:32:23Z</dcterms:modified>
</cp:coreProperties>
</file>