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1" r:id="rId3"/>
    <p:sldId id="288" r:id="rId4"/>
    <p:sldId id="282" r:id="rId5"/>
    <p:sldId id="283" r:id="rId6"/>
    <p:sldId id="266" r:id="rId7"/>
    <p:sldId id="287" r:id="rId8"/>
    <p:sldId id="271" r:id="rId9"/>
    <p:sldId id="272" r:id="rId10"/>
    <p:sldId id="281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92" autoAdjust="0"/>
    <p:restoredTop sz="94660"/>
  </p:normalViewPr>
  <p:slideViewPr>
    <p:cSldViewPr>
      <p:cViewPr varScale="1">
        <p:scale>
          <a:sx n="58" d="100"/>
          <a:sy n="5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574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Бархатовский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детский сад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вида  с приоритетным осуществлением деятельности по физическому развитию детей»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18256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12974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 :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Логинова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Светлана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Сергеевна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Консультация для педагогов  ДОУ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«Игры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хороводы  как средство развития ритма речи у детей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дошкольного возраста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нарушением произносительной стороны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речи»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019800" y="4815399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" algn="l"/>
                <a:tab pos="1270000" algn="ctr"/>
                <a:tab pos="1695450" algn="l"/>
                <a:tab pos="2541588" algn="r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7825" name="Picture 1" descr="C:\Users\User\Desktop\фото диплом\0a11c184150662ccb41ca745a78e43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63246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34650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Хороводные  фигуры.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Фигура «Круг»,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«Петля», «Улитка»</a:t>
            </a:r>
          </a:p>
        </p:txBody>
      </p:sp>
      <p:pic>
        <p:nvPicPr>
          <p:cNvPr id="4" name="Рисунок 3" descr="http://www.resobr.ru/upload/images/resobr/2012/07/ris%20smu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09674"/>
            <a:ext cx="85344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305800" cy="743712"/>
          </a:xfrm>
        </p:spPr>
        <p:txBody>
          <a:bodyPr>
            <a:noAutofit/>
          </a:bodyPr>
          <a:lstStyle/>
          <a:p>
            <a:pPr lvl="0" indent="457200" algn="ctr" fontAlgn="base"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</a:rPr>
              <a:t>Фигура «Столбы»,»Вожжа»,»Сторона на сторону», «На четыре стороны»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http://www.resobr.ru/upload/images/resobr/2012/07/ris%20smur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8229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resobr.ru/upload/images/resobr/2012/07/ris%20smur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67200"/>
            <a:ext cx="3733800" cy="2590800"/>
          </a:xfrm>
          <a:prstGeom prst="rect">
            <a:avLst/>
          </a:prstGeom>
          <a:noFill/>
        </p:spPr>
      </p:pic>
      <p:pic>
        <p:nvPicPr>
          <p:cNvPr id="5" name="Рисунок 4" descr="http://www.resobr.ru/upload/images/resobr/2012/07/ris%20smur3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191000"/>
            <a:ext cx="32004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124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Ритм  является качественной характеристикой речи и рассматривается, как важный показатель речевой культуры личности. Умение правильно воспроизводить разнообразные ритмы способствует правильному воспроизведению ритмического рисунка слов, их слоговой структуры, ускоряет развитие других лингвистических способностей (например, словообразования).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838200"/>
            <a:ext cx="8305800" cy="5867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0" y="723543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Средства развития ритма речи разнообразны.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Вот некоторые из них: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1)Пластичные движения, танцы под музыку.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Ритмическая гимнастика в сочетании с речью.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Подвижные игры в сочетании с речью.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Стишки под маршировку, под музыку.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5) Особенно полезны хороводные игры «Каравай», «Зайка», «Где же наши ручки» и т. п.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6) Слушание музыки, пение.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7) Игры на детских музыкальных инструментах.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057400"/>
            <a:ext cx="8305800" cy="1295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-1" y="468310"/>
            <a:ext cx="90941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Особенность игр хороводов: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выразительность языка игр хороводов;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-возможность совместного действия взрослого и ребенка;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-событие всегда яркое и выразительное, эмоционально насыщенное;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взаимодействие зрения, слуха и движения.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3490" name="Picture 2" descr="C:\Users\User\Desktop\фото диплом\getImage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19400"/>
            <a:ext cx="54864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305800" cy="480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1102648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Игры хороводы обеспечивают решение следующих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пополнять и активизировать словарь детей;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расширять словарный запас, обозначающий названия предметов, действий признаков;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закреплять правильное произношение всех звуков, отрабатывать дикцию, работать над развитием ритма  речи;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совершенствовать диалогическую и монологическую форму речи в процессе игровой деятельности;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6) воспитывать культуру речевого общения.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429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Принципы игровой деятельности: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1) принцип активности ребенка;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2) </a:t>
            </a:r>
            <a:r>
              <a:rPr lang="ru-RU" sz="2400" dirty="0" err="1" smtClean="0">
                <a:solidFill>
                  <a:schemeClr val="tx1"/>
                </a:solidFill>
              </a:rPr>
              <a:t>импровизационность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3) гуманность;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4) учет индивидуальных особенностей каждого ребенка;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5) принцип </a:t>
            </a:r>
            <a:r>
              <a:rPr lang="ru-RU" sz="2400" dirty="0" err="1" smtClean="0">
                <a:solidFill>
                  <a:schemeClr val="tx1"/>
                </a:solidFill>
              </a:rPr>
              <a:t>интегративности</a:t>
            </a:r>
            <a:r>
              <a:rPr lang="ru-RU" sz="2400" dirty="0" smtClean="0">
                <a:solidFill>
                  <a:schemeClr val="tx1"/>
                </a:solidFill>
              </a:rPr>
              <a:t> всех видов деятельности;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6) связь обучения и творчества.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 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User\Desktop\фото диплом\getImage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861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0" y="-92055"/>
            <a:ext cx="91440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Ребенок станет активным участником и творцом хороводной игры в том случае, если: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игра будет активно практиковаться, бытовать в его жизни;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-ребенок умеет исполнять хоровод, играть в хороводную игру;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 группе будет создана атмосфера для ритмического творчества;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ребенок знает жанры фольклора и их особенности.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767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1138" name="Picture 2" descr="C:\Users\User\Desktop\фото диплом\getImage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895600"/>
            <a:ext cx="32766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066800"/>
            <a:ext cx="8229600" cy="6705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Основные условия успешного развития чувства ритма речи у детей дошкольного возраста  это: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1. .Изучить психолого-педагогическую литературу по теме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2. Учет индивидуальных психолого-педагогических особенностей детей дошкольного возраста.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3.Систематизировать подбор игр хороводов  направленных на темпо – ритмические характеристики речи, воспроизведение ритмических рисунков.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4. Применение при проведении игр хороводов  эффективных способов развития чувства ритма речи у детей.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5. Организация активного участия родителей в процесс развития чувства  ритма речи у детей дошкольного возраста.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0" y="803834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ознакомления с хороводной игрой: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построение фигуры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распределение ролей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знакомство и заучивание текста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знакомство с движениями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 отработка элементов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6) репетиция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7) непосредственно игра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599</TotalTime>
  <Words>408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МБДОУ «Бархатовский детский сад общеразвивающего вида  с приоритетным осуществлением деятельности по физическому развитию детей»   </vt:lpstr>
      <vt:lpstr>Ритм  является качественной характеристикой речи и рассматривается, как важный показатель речевой культуры личности. Умение правильно воспроизводить разнообразные ритмы способствует правильному воспроизведению ритмического рисунка слов, их слоговой структуры, ускоряет развитие других лингвистических способностей (например, словообразования). </vt:lpstr>
      <vt:lpstr>Презентация PowerPoint</vt:lpstr>
      <vt:lpstr>Презентация PowerPoint</vt:lpstr>
      <vt:lpstr>Презентация PowerPoint</vt:lpstr>
      <vt:lpstr> Принципы игровой деятельности: 1) принцип активности ребенка; 2) импровизационность; 3) гуманность; 4) учет индивидуальных особенностей каждого ребенка; 5) принцип интегративности всех видов деятельности; 6) связь обучения и творчества.   </vt:lpstr>
      <vt:lpstr>Презентация PowerPoint</vt:lpstr>
      <vt:lpstr>Основные условия успешного развития чувства ритма речи у детей дошкольного возраста  это:  1. .Изучить психолого-педагогическую литературу по теме   2. Учет индивидуальных психолого-педагогических особенностей детей дошкольного возраста. 3.Систематизировать подбор игр хороводов  направленных на темпо – ритмические характеристики речи, воспроизведение ритмических рисунков. 4. Применение при проведении игр хороводов  эффективных способов развития чувства ритма речи у детей. 5. Организация активного участия родителей в процесс развития чувства  ритма речи у детей дошкольного возраста.</vt:lpstr>
      <vt:lpstr>Презентация PowerPoint</vt:lpstr>
      <vt:lpstr>Презентация PowerPoint</vt:lpstr>
      <vt:lpstr>Фигура «Столбы»,»Вожжа»,»Сторона на сторону», «На четыре стороны»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Министерство образования и науки Российской Федерации Министерство образования и науки Красноярского края КГБОУ СПО «Красноярский педагогический колледж №2» Отделение дошкольное и дополнительное образование ПЦК Дошкольное образование    </dc:title>
  <dc:creator>User</dc:creator>
  <cp:lastModifiedBy>User</cp:lastModifiedBy>
  <cp:revision>57</cp:revision>
  <dcterms:created xsi:type="dcterms:W3CDTF">2014-05-01T23:51:07Z</dcterms:created>
  <dcterms:modified xsi:type="dcterms:W3CDTF">2017-02-13T03:49:52Z</dcterms:modified>
</cp:coreProperties>
</file>