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7" r:id="rId6"/>
    <p:sldId id="268" r:id="rId7"/>
    <p:sldId id="269" r:id="rId8"/>
    <p:sldId id="261" r:id="rId9"/>
    <p:sldId id="262" r:id="rId10"/>
    <p:sldId id="270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92" y="-168110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1800" y="119675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692696"/>
            <a:ext cx="62646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Мастер-класс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«Развитие речи дошкольников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посредством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детского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экспериментирования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</a:p>
          <a:p>
            <a:pPr algn="ctr"/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000" b="1" dirty="0" smtClean="0"/>
              <a:t>          Подготовила </a:t>
            </a:r>
            <a:r>
              <a:rPr lang="ru-RU" sz="2000" b="1" dirty="0"/>
              <a:t>педагог высшей квалификационной </a:t>
            </a:r>
            <a:r>
              <a:rPr lang="ru-RU" sz="2000" b="1" dirty="0" smtClean="0"/>
              <a:t> категории</a:t>
            </a:r>
            <a:r>
              <a:rPr lang="ru-RU" sz="2000" b="1" dirty="0"/>
              <a:t>, воспитатель МБДОУ «</a:t>
            </a:r>
            <a:r>
              <a:rPr lang="ru-RU" sz="2000" b="1" dirty="0" err="1"/>
              <a:t>Бархатовский</a:t>
            </a:r>
            <a:r>
              <a:rPr lang="ru-RU" sz="2000" b="1" dirty="0"/>
              <a:t> детский сад» Нестерова Е.В</a:t>
            </a:r>
            <a:r>
              <a:rPr lang="ru-RU" sz="2000" b="1" dirty="0" smtClean="0"/>
              <a:t>. 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Февраль 2019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18969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192" y="-168110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1800" y="1196752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692696"/>
            <a:ext cx="62646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Мастер-класс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«Развитие речи дошкольников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посредством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детского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экспериментирования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</a:p>
          <a:p>
            <a:pPr algn="ctr"/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000" b="1" dirty="0" smtClean="0"/>
              <a:t>          Подготовила </a:t>
            </a:r>
            <a:r>
              <a:rPr lang="ru-RU" sz="2000" b="1" dirty="0"/>
              <a:t>педагог высшей квалификационной </a:t>
            </a:r>
            <a:r>
              <a:rPr lang="ru-RU" sz="2000" b="1" dirty="0" smtClean="0"/>
              <a:t> категории</a:t>
            </a:r>
            <a:r>
              <a:rPr lang="ru-RU" sz="2000" b="1" dirty="0"/>
              <a:t>, воспитатель МБДОУ «</a:t>
            </a:r>
            <a:r>
              <a:rPr lang="ru-RU" sz="2000" b="1" dirty="0" err="1"/>
              <a:t>Бархатовский</a:t>
            </a:r>
            <a:r>
              <a:rPr lang="ru-RU" sz="2000" b="1" dirty="0"/>
              <a:t> детский сад» Нестерова Е.В</a:t>
            </a:r>
            <a:r>
              <a:rPr lang="ru-RU" sz="2000" b="1" dirty="0" smtClean="0"/>
              <a:t>. 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Февраль 2019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3516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20" y="620688"/>
            <a:ext cx="56166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Слово «эксперимент» переводится как </a:t>
            </a:r>
            <a:endParaRPr lang="ru-RU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«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проба, опыт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»,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я желаю вам в своей деятельности не бояться пробовать и внедрять в свою деятельность что то новое!</a:t>
            </a:r>
          </a:p>
        </p:txBody>
      </p:sp>
    </p:spTree>
    <p:extLst>
      <p:ext uri="{BB962C8B-B14F-4D97-AF65-F5344CB8AC3E}">
        <p14:creationId xmlns:p14="http://schemas.microsoft.com/office/powerpoint/2010/main" val="222031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5736" y="1772816"/>
            <a:ext cx="5650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Благодарю за сотрудничество!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2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476672"/>
            <a:ext cx="5760639" cy="4682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Calibri"/>
                <a:cs typeface="Times New Roman"/>
              </a:rPr>
              <a:t>Цель мастер-класса: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Создание условий для осмысления  педагогами роли детского экспериментирования в речевом развитии дошкольников. </a:t>
            </a:r>
            <a:endParaRPr lang="ru-RU" sz="2000" b="1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Times New Roman"/>
                <a:cs typeface="Times New Roman"/>
              </a:rPr>
              <a:t>Задачи мастер-класса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Представить педагогам  приемы по развитию речи , применяемые при организации опытно-экспериментальной деятельности  с детьми среднего дошкольного возраста;</a:t>
            </a:r>
            <a:endParaRPr lang="ru-RU" sz="2000" b="1" dirty="0">
              <a:ea typeface="Calibri"/>
              <a:cs typeface="Times New Roman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2.Способствовать повышению уровня профессиональной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компетентности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участников мастер-класса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9490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7704" y="692696"/>
            <a:ext cx="6264696" cy="3108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Актуальность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Современные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требования, предъявляемые ребенку при поступлении в школу, высоки  и заставляют нас, педагогов ДО, искать наиболее эффективные методы и приемы, учиться владеть необходимыми образовательными технологиями и уметь применять их в своей работе.</a:t>
            </a:r>
            <a:endParaRPr lang="ru-RU" sz="2000" b="1" dirty="0">
              <a:ea typeface="Calibri"/>
              <a:cs typeface="Times New Roman"/>
            </a:endParaRP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6027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4019" y="2576994"/>
            <a:ext cx="54600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коммуникативных навыков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на вопросы, аргументировать свой ответ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 высказываться, реагировать на высказывания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60186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Влияние детского экспериментирования на речевые умения дошкольника:</a:t>
            </a:r>
          </a:p>
        </p:txBody>
      </p:sp>
    </p:spTree>
    <p:extLst>
      <p:ext uri="{BB962C8B-B14F-4D97-AF65-F5344CB8AC3E}">
        <p14:creationId xmlns:p14="http://schemas.microsoft.com/office/powerpoint/2010/main" val="163811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4019" y="2576994"/>
            <a:ext cx="54600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2.Обогащение словарного запаса детей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путём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пополнения существительными, обозначающими материалы, из которых сделаны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обозначающими признаки, свойства и качества материалов, глаголами, обозначающими действие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предметом и т. 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60186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Влияние детского экспериментирования на речевые умения дошкольника:</a:t>
            </a:r>
          </a:p>
        </p:txBody>
      </p:sp>
    </p:spTree>
    <p:extLst>
      <p:ext uri="{BB962C8B-B14F-4D97-AF65-F5344CB8AC3E}">
        <p14:creationId xmlns:p14="http://schemas.microsoft.com/office/powerpoint/2010/main" val="165867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4019" y="2576994"/>
            <a:ext cx="54600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3.Формирование связной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е., содержательной, логичной, последовательной, организованной, ведь в процессе эксперимента возникает необходимость совершать операции анализа и синтеза, сравнения и классификации, обобщения, уметь рассказать об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результатах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60186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Влияние детского экспериментирования на речевые умения дошкольника:</a:t>
            </a:r>
          </a:p>
        </p:txBody>
      </p:sp>
    </p:spTree>
    <p:extLst>
      <p:ext uri="{BB962C8B-B14F-4D97-AF65-F5344CB8AC3E}">
        <p14:creationId xmlns:p14="http://schemas.microsoft.com/office/powerpoint/2010/main" val="107012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74019" y="2576994"/>
            <a:ext cx="54600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Развитие речевого творчества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совместной деятельности и  поиска идет проверка речевых высказываний как других детей, так и самого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601860"/>
            <a:ext cx="63367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Влияние детского экспериментирования на речевые умения дошкольника:</a:t>
            </a:r>
          </a:p>
        </p:txBody>
      </p:sp>
    </p:spTree>
    <p:extLst>
      <p:ext uri="{BB962C8B-B14F-4D97-AF65-F5344CB8AC3E}">
        <p14:creationId xmlns:p14="http://schemas.microsoft.com/office/powerpoint/2010/main" val="356821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836712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академик </a:t>
            </a:r>
            <a:r>
              <a:rPr lang="ru-RU" sz="3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Н.Н.Подьяков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считает, что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1723091"/>
            <a:ext cx="39604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«Детское экспериментирование претендует на роль ведущей деятельности в период дошкольного развития ребенка».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080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картинки МК речь\9ad9af0136ef6ad81dee87d3ada933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556"/>
            <a:ext cx="9324528" cy="7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2628640"/>
            <a:ext cx="46085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видеть проблему;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-задавать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вопросы;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-выдвигать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гипотезы;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-давать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понятиям;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-классифицировать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-наблюдать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-проводить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эксперименты;</a:t>
            </a:r>
          </a:p>
          <a:p>
            <a:pPr lvl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-анализировать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полученный в ходе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-исследования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материал;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-делать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 умозаключения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9" y="487671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Технология исследовательской деятельности </a:t>
            </a:r>
            <a:r>
              <a:rPr lang="ru-RU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А.И.Савенкова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9659" y="1564889"/>
            <a:ext cx="6504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позволит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мне решать комплекс задач, в том числе и задачу речевого развития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дошкольников: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503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341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Администратор</cp:lastModifiedBy>
  <cp:revision>11</cp:revision>
  <dcterms:created xsi:type="dcterms:W3CDTF">2019-02-10T13:14:32Z</dcterms:created>
  <dcterms:modified xsi:type="dcterms:W3CDTF">2019-02-12T04:45:45Z</dcterms:modified>
</cp:coreProperties>
</file>