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3" r:id="rId9"/>
    <p:sldId id="266" r:id="rId10"/>
    <p:sldId id="264" r:id="rId11"/>
    <p:sldId id="265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2" autoAdjust="0"/>
    <p:restoredTop sz="94613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kGo2K" TargetMode="External"/><Relationship Id="rId2" Type="http://schemas.openxmlformats.org/officeDocument/2006/relationships/hyperlink" Target="https://bit.ly/3I9YVP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708921"/>
            <a:ext cx="3384376" cy="32257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Должность- воспитатель группы раннего возраста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среднее-профессиональное, профессиональное училище № 36 г. Красноярска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по программе «Воспитатель дошкольной образовательной организации»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деятельности- 2,5 года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не имеет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8136904" cy="1944216"/>
          </a:xfrm>
        </p:spPr>
        <p:txBody>
          <a:bodyPr/>
          <a:lstStyle/>
          <a:p>
            <a:pPr marL="182880" indent="0" algn="ctr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Презентация результатов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профессиональной педагогической деятельности воспитателя муниципального бюджетного дошкольного образовательного учреждения «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Бархатовский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детский сад общеразвивающего вида с приоритетным осуществлением деятельности по физическому развитию детей»</a:t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Осиповой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Елены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Олеговны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987" y="2348880"/>
            <a:ext cx="2804333" cy="39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12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Вкладыши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3627853" cy="483713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Шнуровка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549" y="1398588"/>
            <a:ext cx="3737055" cy="498274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mg1.liveinternet.ru/images/attach/c/10/110/150/110150141_007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65104"/>
            <a:ext cx="35337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8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20688"/>
            <a:ext cx="4158462" cy="554461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слушать сказки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84784"/>
            <a:ext cx="4567866" cy="342589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fs01.vseosvita.ua/0100i6pc-5a49/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4359"/>
            <a:ext cx="2860974" cy="28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859074" cy="51454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129104" cy="5505474"/>
          </a:xfrm>
        </p:spPr>
      </p:pic>
      <p:sp>
        <p:nvSpPr>
          <p:cNvPr id="9" name="Прямоугольник 8"/>
          <p:cNvSpPr/>
          <p:nvPr/>
        </p:nvSpPr>
        <p:spPr>
          <a:xfrm>
            <a:off x="1547664" y="404665"/>
            <a:ext cx="6264695" cy="66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3467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Центр игры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75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628801"/>
            <a:ext cx="7560840" cy="43058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2021г. НОЧУ ОДПО «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Акцион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-МЦФР» г. Москва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«Воспитательная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и технологии активного обучения в условиях реализации ФГОС ДО»,72ч.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2021г. КГАУ ДПО «Красноярский краевой институт повышения квалификации и профессиональной переподготовки работников образования» по программе «Организация и содержание «ансамбля деятельности» с детьми раннего возраста в условиях ДОО»,72ч.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45338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Курсы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повышения квалификации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521776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педагогической деятельности:</a:t>
            </a:r>
          </a:p>
          <a:p>
            <a:pPr marL="4572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 детей дошкольного возраста с учетом их возрастных и индивидуальных особенностей, развития физических качеств и способностей детей, приобщение к ценностям здоровья, здорового образа жизни, на основе индивидуального подхода, различных видов общения и специфических для детей дошкольного возраста видов деятельности. Программа представлена на сайте ДОУ в разделе «Образование» 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https://bit.ly/3I9YVPn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Опыт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работы представлен на сайте детского сада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https://bit.ly/3IkGo2K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4572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25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50017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процесса:</a:t>
            </a: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комплексно-тематического планирования;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интеграции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учетом различных видов детской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организации;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рганизации совместной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детьми;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организации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самостоятельной игровой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взаимодействие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семьями воспитанников.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49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305865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предметная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деятельность и игры с составными и динамическими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игрушками;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экспериментирование с материалами и веществами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общение со взрослым и совместные игры со сверстниками под руководством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взрослого;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самообслуживание и действия с бытовыми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предметами;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восприятие смысла музыки, сказок,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стихов;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вигательная деятельность.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352928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Ведущие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виды деятельности детей раннего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возраста: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124744"/>
            <a:ext cx="4248472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для речевого дыхания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«Подуем на снежинку»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48680"/>
            <a:ext cx="4054139" cy="5405519"/>
          </a:xfrm>
        </p:spPr>
      </p:pic>
    </p:spTree>
    <p:extLst>
      <p:ext uri="{BB962C8B-B14F-4D97-AF65-F5344CB8AC3E}">
        <p14:creationId xmlns:p14="http://schemas.microsoft.com/office/powerpoint/2010/main" xmlns="" val="1796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 Здоровячек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66" y="1400174"/>
            <a:ext cx="3627853" cy="483713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3737055" cy="4982740"/>
          </a:xfrm>
        </p:spPr>
      </p:pic>
    </p:spTree>
    <p:extLst>
      <p:ext uri="{BB962C8B-B14F-4D97-AF65-F5344CB8AC3E}">
        <p14:creationId xmlns:p14="http://schemas.microsoft.com/office/powerpoint/2010/main" xmlns="" val="731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34201" cy="108012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5346700" algn="l"/>
              </a:tabLst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/>
              </a:rPr>
              <a:t>Мы играем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4633382" cy="3475037"/>
          </a:xfrm>
        </p:spPr>
      </p:pic>
      <p:pic>
        <p:nvPicPr>
          <p:cNvPr id="1026" name="Picture 2" descr="C:\Users\Бархсад\Desktop\фото 22\IMG-dfbe73c7756f73907b10ffb612f3dfb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8980"/>
            <a:ext cx="4359920" cy="32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msSu9quV6X0/WVa74KTG13I/AAAAAAAABz8/4VGQViO8l0M1Xgt2kWxKyDH8z-m2gUlUwCLcBGAs/s1600/%25D0%25A0%25D0%25B8%25D1%2581%25D1%2583%25D0%25BD%25D0%25BE%25D0%25B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2479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6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731520"/>
            <a:ext cx="3168352" cy="639762"/>
          </a:xfrm>
        </p:spPr>
        <p:txBody>
          <a:bodyPr/>
          <a:lstStyle/>
          <a:p>
            <a:r>
              <a:rPr lang="ru-RU" dirty="0" err="1" smtClean="0"/>
              <a:t>Водичка,водичка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84784"/>
            <a:ext cx="3519841" cy="469312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31632" y="731520"/>
            <a:ext cx="3060848" cy="639762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мой мое личико!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4"/>
            <a:ext cx="3629043" cy="48387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zen_doc/1582174/pub_5deaf44cddfef600aef141b9_5deaf46795aa9f00b2e938c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9589"/>
            <a:ext cx="2195736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8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94241" cy="11521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5346700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</a:rPr>
              <a:t>Центр сенсорного развития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452532" cy="4839400"/>
          </a:xfrm>
        </p:spPr>
      </p:pic>
    </p:spTree>
    <p:extLst>
      <p:ext uri="{BB962C8B-B14F-4D97-AF65-F5344CB8AC3E}">
        <p14:creationId xmlns:p14="http://schemas.microsoft.com/office/powerpoint/2010/main" xmlns="" val="34404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322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результатов профессиональной педагогической деятельности воспитателя муниципального бюджетного дошкольного образовательного учреждения «Бархатовский детский сад общеразвивающего вида с приоритетным осуществлением деятельности по физическому развитию детей» Осиповой Елены Олеговны</vt:lpstr>
      <vt:lpstr>Слайд 2</vt:lpstr>
      <vt:lpstr>Слайд 3</vt:lpstr>
      <vt:lpstr> Ведущие виды деятельности детей раннего возраста:</vt:lpstr>
      <vt:lpstr>Тренажер для речевого дыхания  «Подуем на снежинку»</vt:lpstr>
      <vt:lpstr>Слайд 6</vt:lpstr>
      <vt:lpstr>Мы играем  </vt:lpstr>
      <vt:lpstr>Слайд 8</vt:lpstr>
      <vt:lpstr>Центр сенсорного развития </vt:lpstr>
      <vt:lpstr>Слайд 10</vt:lpstr>
      <vt:lpstr>Слайд 11</vt:lpstr>
      <vt:lpstr>Слайд 12</vt:lpstr>
      <vt:lpstr>Курсы повышения квалификации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результатов профессиональной педагогической деятельности воспитателя муниципального бюджетного дошкольного образовательного учреждения «Бархатовский детский сад общеразвивающего вида с приоритетным осуществлением деятельности по физическому развитию детей» Осиповой Елены Олеговны</dc:title>
  <dc:creator>Бархсад</dc:creator>
  <cp:lastModifiedBy>Домашний</cp:lastModifiedBy>
  <cp:revision>18</cp:revision>
  <dcterms:created xsi:type="dcterms:W3CDTF">2022-03-17T12:48:33Z</dcterms:created>
  <dcterms:modified xsi:type="dcterms:W3CDTF">2022-03-24T09:01:38Z</dcterms:modified>
</cp:coreProperties>
</file>