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8" r:id="rId4"/>
    <p:sldId id="259" r:id="rId5"/>
    <p:sldId id="270" r:id="rId6"/>
    <p:sldId id="263" r:id="rId7"/>
    <p:sldId id="27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886728" cy="171907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</a:t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ГРУППЕ РАННЕГО ВОЗРАСТА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ЗВЕЗДОЧКИ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429264"/>
            <a:ext cx="4068482" cy="96680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ВОСПИТАТЕЛИ: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Осипова Е.О.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Григорьева Н.А.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82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СЕНСОРНОГО РАЗВИТИЯ»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2" descr="C:\Users\Лена\Desktop\Новая папка (4)\IMG-2dc2155068bc808a8dd8b230533908cb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928669"/>
            <a:ext cx="4357718" cy="5810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ЦЕНТР: «МУЗЫКАЛЬНО-ТЕАТРАЛИЗОВАННОЙ ДЕЯТЕЛЬНОСТИ»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ена\Desktop\Новая папка (4)\IMG-f94da8722f768f82d55060beab775218-V.jpg"/>
          <p:cNvPicPr>
            <a:picLocks noChangeAspect="1" noChangeArrowheads="1"/>
          </p:cNvPicPr>
          <p:nvPr/>
        </p:nvPicPr>
        <p:blipFill>
          <a:blip r:embed="rId2"/>
          <a:srcRect t="35719"/>
          <a:stretch>
            <a:fillRect/>
          </a:stretch>
        </p:blipFill>
        <p:spPr bwMode="auto">
          <a:xfrm>
            <a:off x="285720" y="1357298"/>
            <a:ext cx="4800000" cy="2314116"/>
          </a:xfrm>
          <a:prstGeom prst="rect">
            <a:avLst/>
          </a:prstGeom>
          <a:noFill/>
        </p:spPr>
      </p:pic>
      <p:pic>
        <p:nvPicPr>
          <p:cNvPr id="2051" name="Picture 3" descr="C:\Users\Лена\Desktop\Новая папка (4)\IMG-b6a80deee3778a849c0b1d087235b004-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3" y="1428736"/>
            <a:ext cx="3107553" cy="4143404"/>
          </a:xfrm>
          <a:prstGeom prst="rect">
            <a:avLst/>
          </a:prstGeom>
          <a:noFill/>
        </p:spPr>
      </p:pic>
      <p:pic>
        <p:nvPicPr>
          <p:cNvPr id="2052" name="Picture 4" descr="C:\Users\Лена\Desktop\Новая папка (4)\IMG-9b5235f065836b174fcf89be5ae5776e-V.jpg"/>
          <p:cNvPicPr>
            <a:picLocks noChangeAspect="1" noChangeArrowheads="1"/>
          </p:cNvPicPr>
          <p:nvPr/>
        </p:nvPicPr>
        <p:blipFill>
          <a:blip r:embed="rId4"/>
          <a:srcRect b="30546"/>
          <a:stretch>
            <a:fillRect/>
          </a:stretch>
        </p:blipFill>
        <p:spPr bwMode="auto">
          <a:xfrm>
            <a:off x="357158" y="4000504"/>
            <a:ext cx="4800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Литературный центр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ена\Desktop\Новая папка (4)\IMG-9b5235f065836b174fcf89be5ae5776e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200001" cy="54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58204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ЦЕНТР:  «ПРИРОДА и Я»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Лена\Desktop\Новая папка (4)\IMG-5091c18d21d0eb747472a7ee2d5cf4a4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85860"/>
            <a:ext cx="3714776" cy="4953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ЦЕНТР: «ИГРОВОЙ АКТИВНОСТИ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Лена\Desktop\Новая папка (4)\IMG-57be0d4814aef0ae285a735c7713955a-V.jpg"/>
          <p:cNvPicPr>
            <a:picLocks noChangeAspect="1" noChangeArrowheads="1"/>
          </p:cNvPicPr>
          <p:nvPr/>
        </p:nvPicPr>
        <p:blipFill>
          <a:blip r:embed="rId2" cstate="print"/>
          <a:srcRect l="13229"/>
          <a:stretch>
            <a:fillRect/>
          </a:stretch>
        </p:blipFill>
        <p:spPr bwMode="auto">
          <a:xfrm>
            <a:off x="357158" y="4286256"/>
            <a:ext cx="1500198" cy="2305229"/>
          </a:xfrm>
          <a:prstGeom prst="rect">
            <a:avLst/>
          </a:prstGeom>
          <a:noFill/>
        </p:spPr>
      </p:pic>
      <p:pic>
        <p:nvPicPr>
          <p:cNvPr id="12" name="Рисунок 11" descr="P90826-18203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388" y="1071546"/>
            <a:ext cx="2075258" cy="2767010"/>
          </a:xfrm>
          <a:prstGeom prst="rect">
            <a:avLst/>
          </a:prstGeom>
        </p:spPr>
      </p:pic>
      <p:pic>
        <p:nvPicPr>
          <p:cNvPr id="13" name="Рисунок 12" descr="P90826-182016.jpg"/>
          <p:cNvPicPr>
            <a:picLocks noChangeAspect="1"/>
          </p:cNvPicPr>
          <p:nvPr/>
        </p:nvPicPr>
        <p:blipFill>
          <a:blip r:embed="rId4" cstate="screen"/>
          <a:srcRect t="28846" b="14423"/>
          <a:stretch>
            <a:fillRect/>
          </a:stretch>
        </p:blipFill>
        <p:spPr>
          <a:xfrm>
            <a:off x="214282" y="1071546"/>
            <a:ext cx="3714750" cy="2809884"/>
          </a:xfrm>
          <a:prstGeom prst="rect">
            <a:avLst/>
          </a:prstGeom>
        </p:spPr>
      </p:pic>
      <p:pic>
        <p:nvPicPr>
          <p:cNvPr id="14" name="Рисунок 13" descr="P90826-182016.jpg"/>
          <p:cNvPicPr>
            <a:picLocks noChangeAspect="1"/>
          </p:cNvPicPr>
          <p:nvPr/>
        </p:nvPicPr>
        <p:blipFill>
          <a:blip r:embed="rId4" cstate="screen"/>
          <a:srcRect b="70385"/>
          <a:stretch>
            <a:fillRect/>
          </a:stretch>
        </p:blipFill>
        <p:spPr>
          <a:xfrm>
            <a:off x="4429124" y="4643446"/>
            <a:ext cx="4341952" cy="1714512"/>
          </a:xfrm>
          <a:prstGeom prst="rect">
            <a:avLst/>
          </a:prstGeom>
        </p:spPr>
      </p:pic>
      <p:pic>
        <p:nvPicPr>
          <p:cNvPr id="15" name="Рисунок 14" descr="P90826-18210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143372" y="1071546"/>
            <a:ext cx="2128822" cy="2838429"/>
          </a:xfrm>
          <a:prstGeom prst="rect">
            <a:avLst/>
          </a:prstGeom>
        </p:spPr>
      </p:pic>
      <p:pic>
        <p:nvPicPr>
          <p:cNvPr id="16" name="Объект 4"/>
          <p:cNvPicPr>
            <a:picLocks noGrp="1" noChangeAspect="1"/>
          </p:cNvPicPr>
          <p:nvPr>
            <p:ph sz="half" idx="1"/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037"/>
          <a:stretch>
            <a:fillRect/>
          </a:stretch>
        </p:blipFill>
        <p:spPr>
          <a:xfrm>
            <a:off x="2000232" y="4204278"/>
            <a:ext cx="2080687" cy="2296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СПОРТИВНЫЙ ЦЕНТР  «ФИЗКУЛЬТ-УРА!»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22" y="1571612"/>
            <a:ext cx="4284616" cy="4616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785950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513</TotalTime>
  <Words>30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ПРЕДМЕТНО-РАЗВИВАЮЩАЯ СРЕДА  В  ГРУППЕ РАННЕГО ВОЗРАСТА «ЗВЕЗДОЧКИ» </vt:lpstr>
      <vt:lpstr>  «ЦЕНТР СЕНСОРНОГО РАЗВИТИЯ» </vt:lpstr>
      <vt:lpstr>ЦЕНТР: «МУЗЫКАЛЬНО-ТЕАТРАЛИЗОВАННОЙ ДЕЯТЕЛЬНОСТИ»</vt:lpstr>
      <vt:lpstr>Литературный центр</vt:lpstr>
      <vt:lpstr>ЦЕНТР:  «ПРИРОДА и Я»</vt:lpstr>
      <vt:lpstr> ЦЕНТР: «ИГРОВОЙ АКТИВНОСТИ» </vt:lpstr>
      <vt:lpstr> СПОРТИВНЫЙ ЦЕНТР  «ФИЗКУЛЬТ-УРА!»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 В  ПОДГОТОВИТЕЛЬНОЙ ГРУППЕ  №12 «ФАНТАЗЕРЫ»</dc:title>
  <dc:creator>Anton</dc:creator>
  <cp:lastModifiedBy>Домашний</cp:lastModifiedBy>
  <cp:revision>76</cp:revision>
  <dcterms:created xsi:type="dcterms:W3CDTF">2016-01-25T16:09:59Z</dcterms:created>
  <dcterms:modified xsi:type="dcterms:W3CDTF">2022-03-24T10:18:24Z</dcterms:modified>
</cp:coreProperties>
</file>