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8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7477-D420-4515-8AAE-1DE504040D97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849C1-5F2B-4AF7-8A9C-C6FFC0C1F8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870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849C1-5F2B-4AF7-8A9C-C6FFC0C1F8A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6935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849C1-5F2B-4AF7-8A9C-C6FFC0C1F8A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460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2EC3-353F-4DAB-84DB-8E7BCBDD99FF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FBC2-B5C2-466F-9C27-95C09E9C92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935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2EC3-353F-4DAB-84DB-8E7BCBDD99FF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FBC2-B5C2-466F-9C27-95C09E9C92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7336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2EC3-353F-4DAB-84DB-8E7BCBDD99FF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FBC2-B5C2-466F-9C27-95C09E9C92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43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2EC3-353F-4DAB-84DB-8E7BCBDD99FF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FBC2-B5C2-466F-9C27-95C09E9C92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321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2EC3-353F-4DAB-84DB-8E7BCBDD99FF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FBC2-B5C2-466F-9C27-95C09E9C92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769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2EC3-353F-4DAB-84DB-8E7BCBDD99FF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FBC2-B5C2-466F-9C27-95C09E9C92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804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2EC3-353F-4DAB-84DB-8E7BCBDD99FF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FBC2-B5C2-466F-9C27-95C09E9C92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7355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2EC3-353F-4DAB-84DB-8E7BCBDD99FF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FBC2-B5C2-466F-9C27-95C09E9C92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770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2EC3-353F-4DAB-84DB-8E7BCBDD99FF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FBC2-B5C2-466F-9C27-95C09E9C92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004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2EC3-353F-4DAB-84DB-8E7BCBDD99FF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FBC2-B5C2-466F-9C27-95C09E9C92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1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2EC3-353F-4DAB-84DB-8E7BCBDD99FF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FBC2-B5C2-466F-9C27-95C09E9C92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961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32EC3-353F-4DAB-84DB-8E7BCBDD99FF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8FBC2-B5C2-466F-9C27-95C09E9C92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892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>
                <a:solidFill>
                  <a:srgbClr val="002060"/>
                </a:solidFill>
              </a:rPr>
              <a:t>Центр </a:t>
            </a:r>
            <a:r>
              <a:rPr lang="ru-RU" sz="4800" dirty="0" smtClean="0">
                <a:solidFill>
                  <a:srgbClr val="002060"/>
                </a:solidFill>
              </a:rPr>
              <a:t>творчества:</a:t>
            </a:r>
            <a:r>
              <a:rPr lang="ru-RU" sz="4800" dirty="0">
                <a:solidFill>
                  <a:srgbClr val="002060"/>
                </a:solidFill>
              </a:rPr>
              <a:t/>
            </a:r>
            <a:br>
              <a:rPr lang="ru-RU" sz="4800" dirty="0">
                <a:solidFill>
                  <a:srgbClr val="002060"/>
                </a:solidFill>
              </a:rPr>
            </a:b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8290" y="1410493"/>
            <a:ext cx="6359237" cy="5004162"/>
          </a:xfrm>
        </p:spPr>
      </p:pic>
    </p:spTree>
    <p:extLst>
      <p:ext uri="{BB962C8B-B14F-4D97-AF65-F5344CB8AC3E}">
        <p14:creationId xmlns:p14="http://schemas.microsoft.com/office/powerpoint/2010/main" xmlns="" val="30878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726140"/>
            <a:ext cx="10751577" cy="13312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Центр патриотического воспитания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002060"/>
                </a:solidFill>
                <a:ea typeface="+mj-ea"/>
                <a:cs typeface="+mj-cs"/>
              </a:rPr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274" b="20274"/>
          <a:stretch>
            <a:fillRect/>
          </a:stretch>
        </p:blipFill>
        <p:spPr>
          <a:xfrm>
            <a:off x="839788" y="1834075"/>
            <a:ext cx="4930168" cy="49130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5576" y="1834075"/>
            <a:ext cx="5163671" cy="491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7484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654" y="500063"/>
            <a:ext cx="10515600" cy="1325563"/>
          </a:xfrm>
        </p:spPr>
        <p:txBody>
          <a:bodyPr>
            <a:noAutofit/>
          </a:bodyPr>
          <a:lstStyle/>
          <a:p>
            <a:r>
              <a:rPr lang="ru-RU" sz="1400" u="sng" dirty="0" smtClean="0">
                <a:solidFill>
                  <a:srgbClr val="002060"/>
                </a:solidFill>
              </a:rPr>
              <a:t/>
            </a:r>
            <a:br>
              <a:rPr lang="ru-RU" sz="1400" u="sng" dirty="0" smtClean="0">
                <a:solidFill>
                  <a:srgbClr val="002060"/>
                </a:solidFill>
              </a:rPr>
            </a:br>
            <a:r>
              <a:rPr lang="ru-RU" sz="1400" u="sng" dirty="0" smtClean="0">
                <a:solidFill>
                  <a:srgbClr val="002060"/>
                </a:solidFill>
              </a:rPr>
              <a:t/>
            </a:r>
            <a:br>
              <a:rPr lang="ru-RU" sz="1400" u="sng" dirty="0" smtClean="0">
                <a:solidFill>
                  <a:srgbClr val="002060"/>
                </a:solidFill>
              </a:rPr>
            </a:br>
            <a:r>
              <a:rPr lang="ru-RU" sz="1400" u="sng" dirty="0">
                <a:solidFill>
                  <a:srgbClr val="002060"/>
                </a:solidFill>
              </a:rPr>
              <a:t/>
            </a:r>
            <a:br>
              <a:rPr lang="ru-RU" sz="1400" u="sng" dirty="0">
                <a:solidFill>
                  <a:srgbClr val="002060"/>
                </a:solidFill>
              </a:rPr>
            </a:br>
            <a:r>
              <a:rPr lang="ru-RU" sz="1400" u="sng" dirty="0" smtClean="0">
                <a:solidFill>
                  <a:srgbClr val="002060"/>
                </a:solidFill>
              </a:rPr>
              <a:t/>
            </a:r>
            <a:br>
              <a:rPr lang="ru-RU" sz="1400" u="sng" dirty="0" smtClean="0">
                <a:solidFill>
                  <a:srgbClr val="002060"/>
                </a:solidFill>
              </a:rPr>
            </a:br>
            <a:r>
              <a:rPr lang="ru-RU" sz="1400" u="sng" dirty="0">
                <a:solidFill>
                  <a:srgbClr val="002060"/>
                </a:solidFill>
              </a:rPr>
              <a:t/>
            </a:r>
            <a:br>
              <a:rPr lang="ru-RU" sz="1400" u="sng" dirty="0">
                <a:solidFill>
                  <a:srgbClr val="002060"/>
                </a:solidFill>
              </a:rPr>
            </a:br>
            <a:r>
              <a:rPr lang="ru-RU" sz="4800" u="sng" dirty="0" smtClean="0">
                <a:solidFill>
                  <a:srgbClr val="002060"/>
                </a:solidFill>
              </a:rPr>
              <a:t>Центр </a:t>
            </a:r>
            <a:r>
              <a:rPr lang="ru-RU" sz="4800" u="sng" dirty="0">
                <a:solidFill>
                  <a:srgbClr val="002060"/>
                </a:solidFill>
              </a:rPr>
              <a:t>физической культуры</a:t>
            </a:r>
            <a:r>
              <a:rPr lang="ru-RU" sz="4800" dirty="0">
                <a:solidFill>
                  <a:srgbClr val="002060"/>
                </a:solidFill>
              </a:rPr>
              <a:t>:</a:t>
            </a:r>
            <a:br>
              <a:rPr lang="ru-RU" sz="4800" dirty="0">
                <a:solidFill>
                  <a:srgbClr val="002060"/>
                </a:solidFill>
              </a:rPr>
            </a:br>
            <a:r>
              <a:rPr lang="ru-RU" sz="4800" dirty="0">
                <a:solidFill>
                  <a:srgbClr val="002060"/>
                </a:solidFill>
              </a:rPr>
              <a:t/>
            </a:r>
            <a:br>
              <a:rPr lang="ru-RU" sz="4800" dirty="0">
                <a:solidFill>
                  <a:srgbClr val="002060"/>
                </a:solidFill>
              </a:rPr>
            </a:b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677082" y="1418216"/>
            <a:ext cx="4352925" cy="5167745"/>
          </a:xfrm>
        </p:spPr>
      </p:pic>
    </p:spTree>
    <p:extLst>
      <p:ext uri="{BB962C8B-B14F-4D97-AF65-F5344CB8AC3E}">
        <p14:creationId xmlns:p14="http://schemas.microsoft.com/office/powerpoint/2010/main" xmlns="" val="183803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безопасности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690688"/>
            <a:ext cx="5779120" cy="515490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690688"/>
            <a:ext cx="5163671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193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музыки и театра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715576" y="458293"/>
            <a:ext cx="5250872" cy="715333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1224" y="1409523"/>
            <a:ext cx="5163671" cy="52508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8599" y="1395236"/>
            <a:ext cx="2972625" cy="525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58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</a:t>
            </a:r>
            <a:r>
              <a:rPr lang="ru-RU" dirty="0" err="1" smtClean="0"/>
              <a:t>сенсорики</a:t>
            </a:r>
            <a:r>
              <a:rPr lang="ru-RU" dirty="0" smtClean="0"/>
              <a:t> и мелкой моторики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1825625"/>
            <a:ext cx="4696691" cy="4351338"/>
          </a:xfrm>
        </p:spPr>
      </p:pic>
    </p:spTree>
    <p:extLst>
      <p:ext uri="{BB962C8B-B14F-4D97-AF65-F5344CB8AC3E}">
        <p14:creationId xmlns:p14="http://schemas.microsoft.com/office/powerpoint/2010/main" xmlns="" val="2704279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природы и экспериментирования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94790" y="1615010"/>
            <a:ext cx="5042475" cy="45556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444368" y="1321088"/>
            <a:ext cx="50424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5695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речевого развития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73" y="1913760"/>
            <a:ext cx="5779120" cy="4351338"/>
          </a:xfrm>
        </p:spPr>
      </p:pic>
      <p:pic>
        <p:nvPicPr>
          <p:cNvPr id="5" name="Picture 2" descr="C:\Users\Домашний\Desktop\программы\1669340695995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9431" y="2207043"/>
            <a:ext cx="4781250" cy="36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46505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математики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6440" y="1690688"/>
            <a:ext cx="5779120" cy="4351338"/>
          </a:xfrm>
        </p:spPr>
      </p:pic>
    </p:spTree>
    <p:extLst>
      <p:ext uri="{BB962C8B-B14F-4D97-AF65-F5344CB8AC3E}">
        <p14:creationId xmlns:p14="http://schemas.microsoft.com/office/powerpoint/2010/main" xmlns="" val="2521636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сюжетно-ролевой игры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7849" y="1690688"/>
            <a:ext cx="3276301" cy="46828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90688"/>
            <a:ext cx="4391891" cy="46828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0109" y="1690687"/>
            <a:ext cx="4391892" cy="468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93344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32</Words>
  <Application>Microsoft Office PowerPoint</Application>
  <PresentationFormat>Произвольный</PresentationFormat>
  <Paragraphs>13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Центр творчества: </vt:lpstr>
      <vt:lpstr>     Центр физической культуры:  </vt:lpstr>
      <vt:lpstr>Центр безопасности</vt:lpstr>
      <vt:lpstr>Центр музыки и театра</vt:lpstr>
      <vt:lpstr>Центр сенсорики и мелкой моторики</vt:lpstr>
      <vt:lpstr>Центр природы и экспериментирования</vt:lpstr>
      <vt:lpstr>Центр речевого развития</vt:lpstr>
      <vt:lpstr>Центр математики</vt:lpstr>
      <vt:lpstr>Центр сюжетно-ролевой игры</vt:lpstr>
      <vt:lpstr>Центр патриотического воспитания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Домашний</cp:lastModifiedBy>
  <cp:revision>15</cp:revision>
  <dcterms:created xsi:type="dcterms:W3CDTF">2019-02-08T08:26:26Z</dcterms:created>
  <dcterms:modified xsi:type="dcterms:W3CDTF">2022-11-27T14:49:43Z</dcterms:modified>
</cp:coreProperties>
</file>