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78" r:id="rId5"/>
    <p:sldId id="277" r:id="rId6"/>
    <p:sldId id="279" r:id="rId7"/>
    <p:sldId id="276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75C3-657B-4C36-8E51-F6B4D2FBEAD1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48740-0560-4756-A64A-07E60905D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1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48740-0560-4756-A64A-07E60905DC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48740-0560-4756-A64A-07E60905DC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8B68-E22A-480D-95DB-E50C1D175032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A85-9764-4EEB-99F9-95145B07A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gor\Desktop\дет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91626" cy="698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AutoShape 4" descr="https://pp.userapi.com/c841126/v841126957/4f04a/ZX3gN4cLe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p.userapi.com/c841126/v841126957/4f04a/ZX3gN4cLeL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1844824"/>
            <a:ext cx="5040560" cy="25202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 развивающая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среда группа «Солнышко»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gor\Desktop\лял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7625" y="-47625"/>
            <a:ext cx="9191625" cy="6905625"/>
          </a:xfrm>
          <a:prstGeom prst="rect">
            <a:avLst/>
          </a:prstGeom>
          <a:noFill/>
        </p:spPr>
      </p:pic>
      <p:sp>
        <p:nvSpPr>
          <p:cNvPr id="16388" name="AutoShape 4" descr="http://i.chieneva.ru/u/d8/1c6d0e4e7d11e58ba1d6d30c983035/-/IMG_20150828_1636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-5917"/>
            <a:ext cx="7338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latin typeface="Adventure" panose="02000503020000020003" pitchFamily="2" charset="0"/>
              </a:rPr>
              <a:t>Центр сенсорного развития.</a:t>
            </a:r>
            <a:endParaRPr lang="ru-RU" sz="2800" dirty="0">
              <a:latin typeface="Adventure" panose="0200050302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28667"/>
            <a:ext cx="6156176" cy="4372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gor\Desktop\лял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607" y="173669"/>
            <a:ext cx="9191626" cy="6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31640" y="18752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enture" panose="02000503020000020003" pitchFamily="2" charset="0"/>
              </a:rPr>
              <a:t>Центр конструирования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0"/>
          <a:stretch/>
        </p:blipFill>
        <p:spPr>
          <a:xfrm>
            <a:off x="2566045" y="836712"/>
            <a:ext cx="4299942" cy="448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gor\Desktop\лял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83768" y="18864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dventure" panose="02000503020000020003" pitchFamily="2" charset="0"/>
              </a:rPr>
              <a:t>Центр игровой активности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5" y="815606"/>
            <a:ext cx="3507854" cy="467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2" t="5585" r="14977" b="10640"/>
          <a:stretch/>
        </p:blipFill>
        <p:spPr>
          <a:xfrm>
            <a:off x="4932040" y="1412776"/>
            <a:ext cx="3456385" cy="505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08416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gor\Desktop\лял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67520" y="271683"/>
            <a:ext cx="6132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enture" panose="02000503020000020003" pitchFamily="2" charset="0"/>
              </a:rPr>
              <a:t>Центр физической активности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894019"/>
            <a:ext cx="4104456" cy="441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5721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gor\Desktop\лял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23728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</a:t>
            </a:r>
            <a:r>
              <a:rPr lang="ru-RU" sz="2800" dirty="0" smtClean="0">
                <a:latin typeface="Adventure" panose="02000503020000020003" pitchFamily="2" charset="0"/>
              </a:rPr>
              <a:t>Центр </a:t>
            </a:r>
            <a:r>
              <a:rPr lang="ru-RU" sz="2800" dirty="0" smtClean="0">
                <a:latin typeface="Adventure" panose="02000503020000020003" pitchFamily="2" charset="0"/>
              </a:rPr>
              <a:t>детской книги</a:t>
            </a:r>
            <a:endParaRPr lang="ru-RU" sz="2800" dirty="0">
              <a:latin typeface="Adventure" panose="02000503020000020003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9"/>
          <a:stretch/>
        </p:blipFill>
        <p:spPr>
          <a:xfrm>
            <a:off x="1253695" y="1268760"/>
            <a:ext cx="6684235" cy="386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5044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gor\Desktop\лял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27584" y="241089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enture" panose="02000503020000020003" pitchFamily="2" charset="0"/>
              </a:rPr>
              <a:t>Центр музыкально-театрализованной              деятельности.</a:t>
            </a:r>
            <a:endParaRPr lang="ru-RU" sz="2800" dirty="0">
              <a:latin typeface="Adventure" panose="0200050302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0"/>
            <a:ext cx="3109229" cy="414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96" y="1414277"/>
            <a:ext cx="543609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07169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Igor\Desktop\шаб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7625" y="0"/>
            <a:ext cx="9191625" cy="6905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1340768"/>
            <a:ext cx="506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9888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36</Words>
  <Application>Microsoft Office PowerPoint</Application>
  <PresentationFormat>Экран (4:3)</PresentationFormat>
  <Paragraphs>12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Бархсад</cp:lastModifiedBy>
  <cp:revision>43</cp:revision>
  <dcterms:created xsi:type="dcterms:W3CDTF">2017-12-14T18:09:54Z</dcterms:created>
  <dcterms:modified xsi:type="dcterms:W3CDTF">2024-03-25T08:41:02Z</dcterms:modified>
</cp:coreProperties>
</file>