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7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7A895D9-694D-4E2B-98CE-01D59087B790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CC06F81-9274-4115-9BDA-16E8C97E5B6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44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95D9-694D-4E2B-98CE-01D59087B790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6F81-9274-4115-9BDA-16E8C97E5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69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95D9-694D-4E2B-98CE-01D59087B790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6F81-9274-4115-9BDA-16E8C97E5B6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162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95D9-694D-4E2B-98CE-01D59087B790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6F81-9274-4115-9BDA-16E8C97E5B6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070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95D9-694D-4E2B-98CE-01D59087B790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6F81-9274-4115-9BDA-16E8C97E5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351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95D9-694D-4E2B-98CE-01D59087B790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6F81-9274-4115-9BDA-16E8C97E5B6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782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95D9-694D-4E2B-98CE-01D59087B790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6F81-9274-4115-9BDA-16E8C97E5B6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628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95D9-694D-4E2B-98CE-01D59087B790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6F81-9274-4115-9BDA-16E8C97E5B6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877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95D9-694D-4E2B-98CE-01D59087B790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6F81-9274-4115-9BDA-16E8C97E5B6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97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95D9-694D-4E2B-98CE-01D59087B790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6F81-9274-4115-9BDA-16E8C97E5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78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95D9-694D-4E2B-98CE-01D59087B790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6F81-9274-4115-9BDA-16E8C97E5B6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9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95D9-694D-4E2B-98CE-01D59087B790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6F81-9274-4115-9BDA-16E8C97E5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2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95D9-694D-4E2B-98CE-01D59087B790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6F81-9274-4115-9BDA-16E8C97E5B6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42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95D9-694D-4E2B-98CE-01D59087B790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6F81-9274-4115-9BDA-16E8C97E5B6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20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95D9-694D-4E2B-98CE-01D59087B790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6F81-9274-4115-9BDA-16E8C97E5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65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95D9-694D-4E2B-98CE-01D59087B790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6F81-9274-4115-9BDA-16E8C97E5B6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84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95D9-694D-4E2B-98CE-01D59087B790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6F81-9274-4115-9BDA-16E8C97E5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1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A895D9-694D-4E2B-98CE-01D59087B790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C06F81-9274-4115-9BDA-16E8C97E5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64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webp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ti.spb.ru/writers_rus/a_id964" TargetMode="External"/><Relationship Id="rId2" Type="http://schemas.openxmlformats.org/officeDocument/2006/relationships/hyperlink" Target="https://www.deti.spb.ru/writers_rus/a_id1577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&#1073;&#1075;&#1084;&#1085;&#1082;.&#1088;&#1092;/&#1087;&#1088;&#1086;&#1077;&#1082;&#1090;&#1099;/&#1084;&#1091;&#1083;&#1100;&#1090;&#1080;&#1084;&#1077;&#1076;&#1080;&#1081;&#1085;&#1099;&#1077;-&#1087;&#1088;&#1086;&#1077;&#1082;&#1090;&#1099;/&#1086;-&#1095;&#1077;&#1084;-&#1088;&#1072;&#1089;&#1089;&#1082;&#1072;&#1079;&#1072;&#1083;&#1080;-&#1089;&#1090;&#1072;&#1088;&#1099;&#1077;-&#1074;&#1077;&#1097;&#1080;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9995D8-4700-4371-9D3C-6C731B3D229E}"/>
              </a:ext>
            </a:extLst>
          </p:cNvPr>
          <p:cNvSpPr txBox="1"/>
          <p:nvPr/>
        </p:nvSpPr>
        <p:spPr>
          <a:xfrm>
            <a:off x="5044440" y="1405720"/>
            <a:ext cx="6454140" cy="2898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практика «Чердак Времени»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4ADC8F-D085-493B-AC25-3F3B5C1B0584}"/>
              </a:ext>
            </a:extLst>
          </p:cNvPr>
          <p:cNvSpPr txBox="1"/>
          <p:nvPr/>
        </p:nvSpPr>
        <p:spPr>
          <a:xfrm>
            <a:off x="822960" y="274320"/>
            <a:ext cx="10469880" cy="1065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«Бархатовский детский сад»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3707BB5-1385-4E9A-A762-D6B7F811C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45920"/>
            <a:ext cx="3901440" cy="42824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B8D5C2-E349-4001-98D9-41794575C920}"/>
              </a:ext>
            </a:extLst>
          </p:cNvPr>
          <p:cNvSpPr txBox="1"/>
          <p:nvPr/>
        </p:nvSpPr>
        <p:spPr>
          <a:xfrm>
            <a:off x="7269480" y="4517944"/>
            <a:ext cx="4023360" cy="1596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и:</a:t>
            </a:r>
          </a:p>
          <a:p>
            <a:pPr indent="450215" algn="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Деннер Л.А</a:t>
            </a:r>
          </a:p>
          <a:p>
            <a:pPr indent="450215" algn="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Аникина Т.П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769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73D5CF-47AE-4428-9CFF-E0952F4A3A96}"/>
              </a:ext>
            </a:extLst>
          </p:cNvPr>
          <p:cNvSpPr txBox="1"/>
          <p:nvPr/>
        </p:nvSpPr>
        <p:spPr>
          <a:xfrm>
            <a:off x="2179320" y="685800"/>
            <a:ext cx="8511540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 коромыслом</a:t>
            </a:r>
            <a:endParaRPr lang="ru-RU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32B794-7BF5-48FE-B10A-A63E7FA17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1783080"/>
            <a:ext cx="4099560" cy="40995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C85B0-9B9E-4074-802C-EC1B6E10E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0" y="1783080"/>
            <a:ext cx="4343400" cy="409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27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16281F-3D1D-4B6C-A5ED-F2E24CAA3276}"/>
              </a:ext>
            </a:extLst>
          </p:cNvPr>
          <p:cNvSpPr txBox="1"/>
          <p:nvPr/>
        </p:nvSpPr>
        <p:spPr>
          <a:xfrm>
            <a:off x="2491741" y="548640"/>
            <a:ext cx="8481060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 посудой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FFFB16-0C3E-4C85-A8EB-A316B6D32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598937"/>
            <a:ext cx="3886200" cy="22717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6D6678-B073-488A-B1C8-4C909CB3A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916909"/>
            <a:ext cx="3886200" cy="21638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4A397A-24CB-45BF-B8C8-7D597432C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39" y="3916908"/>
            <a:ext cx="3599182" cy="21916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218460-C48C-4AEB-B9C8-3FFB0A66B3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39" y="1598940"/>
            <a:ext cx="3599182" cy="22717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E114FC-895E-460B-8068-716B724321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03068" y="1255352"/>
            <a:ext cx="4509664" cy="51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3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0C468F-0EE2-409C-AB96-C69E50D0B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8" y="1075560"/>
            <a:ext cx="3474721" cy="4419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464FCA-0363-40D4-92A2-E8830BFAE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075560"/>
            <a:ext cx="6324601" cy="4419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C0B351-3A7B-43CA-959A-DE006AA68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40" y="2338412"/>
            <a:ext cx="4210303" cy="344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6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EBEEB3-D050-4545-8D32-3B613828D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04" y="929640"/>
            <a:ext cx="3226689" cy="33088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D9C39F-0B34-4754-A6DD-2E80D5666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507" y="912630"/>
            <a:ext cx="3226689" cy="33258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354333-6E25-454A-9520-426D24624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362" y="4334949"/>
            <a:ext cx="3226689" cy="18233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7FFE70-6CA1-4C30-8F38-B698020193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94" y="4334949"/>
            <a:ext cx="3089745" cy="18233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E19ED3-02D1-4F8B-9496-01FDCDEA54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25" y="912630"/>
            <a:ext cx="3089745" cy="332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06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F16664-CE22-4CE3-A818-E2532BBD0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79" y="1775281"/>
            <a:ext cx="3646168" cy="42367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C07FB4-C683-4936-B9DF-46412B506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5" y="1775281"/>
            <a:ext cx="3646168" cy="4236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092615-97A4-4008-81CD-4348B610C60C}"/>
              </a:ext>
            </a:extLst>
          </p:cNvPr>
          <p:cNvSpPr txBox="1"/>
          <p:nvPr/>
        </p:nvSpPr>
        <p:spPr>
          <a:xfrm>
            <a:off x="3337560" y="845999"/>
            <a:ext cx="8496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У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частие родителей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596264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EB1BCC-AC77-4CCE-AFA2-FEE365AE3CA8}"/>
              </a:ext>
            </a:extLst>
          </p:cNvPr>
          <p:cNvSpPr txBox="1"/>
          <p:nvPr/>
        </p:nvSpPr>
        <p:spPr>
          <a:xfrm>
            <a:off x="4038600" y="655320"/>
            <a:ext cx="84505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Литература</a:t>
            </a:r>
            <a:endParaRPr lang="ru-RU" sz="4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B5B35D-0A72-4D4D-B947-8ADB8342A95C}"/>
              </a:ext>
            </a:extLst>
          </p:cNvPr>
          <p:cNvSpPr txBox="1"/>
          <p:nvPr/>
        </p:nvSpPr>
        <p:spPr>
          <a:xfrm>
            <a:off x="1021080" y="1737360"/>
            <a:ext cx="10210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Буровик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К.А. Родословная вещей/ К. А. Буровик.-Москва: Знание, 1991.-223с.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ru-RU" sz="3200" b="1" u="sng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Малинина  Е. В.</a:t>
            </a:r>
            <a:r>
              <a:rPr lang="ru-RU" sz="3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Жизнь привычных вещей/ Е. В. Малинина,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И. Д. Бутман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.-Москва: Белый город: Воскресный день, 2014.-95c.: ил.- (Моя первая книга).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ru-RU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https://бгмнк.рф/проекты/мультимедийные-проекты/о-чем-рассказали-старые-вещи</a:t>
            </a:r>
            <a:endParaRPr lang="ru-RU" sz="3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51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2229E9-DA94-430A-A0F1-BDF093CB1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-198119"/>
            <a:ext cx="9890758" cy="222504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6423A-7DBA-4FE1-A05E-CBFFB53D60F5}"/>
              </a:ext>
            </a:extLst>
          </p:cNvPr>
          <p:cNvSpPr txBox="1"/>
          <p:nvPr/>
        </p:nvSpPr>
        <p:spPr>
          <a:xfrm>
            <a:off x="701040" y="1188720"/>
            <a:ext cx="1083564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Дошкольный</a:t>
            </a:r>
            <a:r>
              <a:rPr lang="ru-RU" sz="3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возраст - наиболее оптимальный период становления личности, где закладываются базовые системы ценностей, формируется мировоззрение, национальное самосознание, нравственно – </a:t>
            </a:r>
            <a:r>
              <a:rPr lang="ru-RU" sz="32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патриотические позиции</a:t>
            </a:r>
            <a:r>
              <a:rPr lang="ru-RU" sz="3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Поэтому, чтобы заложить в ребенке основу </a:t>
            </a:r>
            <a:r>
              <a:rPr lang="ru-RU" sz="32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народной культуры</a:t>
            </a:r>
            <a:r>
              <a:rPr lang="ru-RU" sz="3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понимание </a:t>
            </a:r>
            <a:r>
              <a:rPr lang="ru-RU" sz="32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народных обычаев и традиций</a:t>
            </a:r>
            <a:r>
              <a:rPr lang="ru-RU" sz="3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ru-RU" sz="32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воспитать осознанные патриотические чувства</a:t>
            </a:r>
            <a:r>
              <a:rPr lang="ru-RU" sz="3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необходимо разработать доступную познавательным возможностям детей, среду, систему занятий, игр, упражнений и экскурсий.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704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1FEDD-9260-494F-AA15-FA1527AE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-1"/>
            <a:ext cx="9991342" cy="1950721"/>
          </a:xfrm>
        </p:spPr>
        <p:txBody>
          <a:bodyPr>
            <a:norm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«Чердак Времени». Почему Чердак? </a:t>
            </a:r>
            <a:endParaRPr lang="ru-R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924E34-FDC5-49FF-B85B-DFF2CE748321}"/>
              </a:ext>
            </a:extLst>
          </p:cNvPr>
          <p:cNvSpPr txBox="1"/>
          <p:nvPr/>
        </p:nvSpPr>
        <p:spPr>
          <a:xfrm>
            <a:off x="1027178" y="1280160"/>
            <a:ext cx="102199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олько тут можно найти что-то таинственное, неизведанное и очень нужное для каждого ребенка. </a:t>
            </a:r>
            <a:endParaRPr lang="ru-RU" sz="3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0B0E9C-A38A-44D1-A6CF-BDB5A6E19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9" y="2528018"/>
            <a:ext cx="4696349" cy="35222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0B81CB-39F5-408B-B38A-C1917E0FA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3" y="2528018"/>
            <a:ext cx="4696349" cy="352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5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CE2DF-7074-404E-8150-EB6F26983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создание вариативных условий для формирования познавательной активности дошкольников и развития детской инициативы.</a:t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62CAF2-A794-4F94-B4C6-0CE05F76F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2545080"/>
            <a:ext cx="4754878" cy="33307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91F97D-8AF7-427B-A4A7-6F48C09C7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2" y="2545081"/>
            <a:ext cx="4754878" cy="333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2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0C2D91-8044-470D-86AB-8524F5DE62DC}"/>
              </a:ext>
            </a:extLst>
          </p:cNvPr>
          <p:cNvSpPr txBox="1"/>
          <p:nvPr/>
        </p:nvSpPr>
        <p:spPr>
          <a:xfrm>
            <a:off x="792480" y="697230"/>
            <a:ext cx="109575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рганизация мини 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Ч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ердака- 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ремени</a:t>
            </a: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sz="4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37FC96-4F11-41F1-9F8A-CC98B1655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0" y="1466671"/>
            <a:ext cx="4465320" cy="46610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3196F5-90F6-4B60-8DA4-566507DCB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3980768"/>
            <a:ext cx="5090160" cy="21469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5AB258-B3DE-44B5-A9BE-77655F1AC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1466671"/>
            <a:ext cx="509016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77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05EF55-6425-4900-915D-6E349E610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10" y="1996440"/>
            <a:ext cx="3950970" cy="40544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A46610-1367-472D-A438-BF48F3695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2" y="1996437"/>
            <a:ext cx="4168138" cy="40544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4D599B-D81B-4165-BD10-2D394A05F830}"/>
              </a:ext>
            </a:extLst>
          </p:cNvPr>
          <p:cNvSpPr txBox="1"/>
          <p:nvPr/>
        </p:nvSpPr>
        <p:spPr>
          <a:xfrm>
            <a:off x="2941320" y="807110"/>
            <a:ext cx="65836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111111"/>
                </a:solidFill>
                <a:latin typeface="Times New Roman" panose="02020603050405020304" pitchFamily="18" charset="0"/>
              </a:rPr>
              <a:t>«Паучок- Чердобряк»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4170604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823913-A236-4101-AB69-F17F753F0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742899"/>
            <a:ext cx="3886200" cy="29146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3E0279-BCC5-4FB1-8E08-41F52305D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40" y="758138"/>
            <a:ext cx="3886200" cy="29146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8A6B79-8EEF-4C10-9C79-5E33D1EBC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042" y="3794859"/>
            <a:ext cx="3530598" cy="23355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3AE701-087A-4CDF-84C0-43613F4AA4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3779569"/>
            <a:ext cx="3143251" cy="23355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E2B353-DE5A-4AB4-BBD0-46737DB68D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71" y="1985034"/>
            <a:ext cx="4663440" cy="34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08491A-6028-4BD7-944A-61E17D018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432382"/>
            <a:ext cx="7231380" cy="47626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1CA580-F168-4AAA-B2E5-9CB695405238}"/>
              </a:ext>
            </a:extLst>
          </p:cNvPr>
          <p:cNvSpPr txBox="1"/>
          <p:nvPr/>
        </p:nvSpPr>
        <p:spPr>
          <a:xfrm>
            <a:off x="1722120" y="662940"/>
            <a:ext cx="84353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Путешествие во времени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74219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2D1DA2-4C5D-4448-9BB5-740ED87ACF1C}"/>
              </a:ext>
            </a:extLst>
          </p:cNvPr>
          <p:cNvSpPr txBox="1"/>
          <p:nvPr/>
        </p:nvSpPr>
        <p:spPr>
          <a:xfrm>
            <a:off x="2842260" y="716280"/>
            <a:ext cx="8526780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 утюгом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920802-2081-4577-BA67-602AC1FD9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942200"/>
            <a:ext cx="3535680" cy="35661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03CD80-5F96-4DB3-A69C-ED610EF89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2" y="1942200"/>
            <a:ext cx="3291838" cy="35661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FAB92A-A3AF-4141-B357-FEFA38192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51" y="2790427"/>
            <a:ext cx="3404940" cy="27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098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235</TotalTime>
  <Words>228</Words>
  <Application>Microsoft Office PowerPoint</Application>
  <PresentationFormat>Широкоэкранный</PresentationFormat>
  <Paragraphs>23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Актуальность:</vt:lpstr>
      <vt:lpstr>«Чердак Времени». Почему Чердак? </vt:lpstr>
      <vt:lpstr>Цель : создание вариативных условий для формирования познавательной активности дошкольников и развития детской инициативы.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mila.denner@mail.ru</dc:creator>
  <cp:lastModifiedBy>mila.denner@mail.ru</cp:lastModifiedBy>
  <cp:revision>5</cp:revision>
  <dcterms:created xsi:type="dcterms:W3CDTF">2022-02-27T13:56:21Z</dcterms:created>
  <dcterms:modified xsi:type="dcterms:W3CDTF">2022-02-28T10:49:22Z</dcterms:modified>
</cp:coreProperties>
</file>