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292" r:id="rId4"/>
    <p:sldId id="258" r:id="rId5"/>
    <p:sldId id="257" r:id="rId6"/>
    <p:sldId id="283" r:id="rId7"/>
    <p:sldId id="264" r:id="rId8"/>
    <p:sldId id="286" r:id="rId9"/>
    <p:sldId id="276" r:id="rId10"/>
    <p:sldId id="291" r:id="rId11"/>
    <p:sldId id="287" r:id="rId12"/>
    <p:sldId id="288" r:id="rId13"/>
    <p:sldId id="289" r:id="rId14"/>
    <p:sldId id="290" r:id="rId15"/>
    <p:sldId id="259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C55495-9805-4385-8314-B63B0F817FA7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40882F-2BEE-4DC6-BE34-1804872715C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7486600" cy="38884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ПРЕДСТАВЛЕНИЕ ПРАКТИКИ</a:t>
            </a:r>
            <a:b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«ПРИМЕНЕНИЕ </a:t>
            </a:r>
            <a:r>
              <a:rPr lang="ru-RU" sz="3600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МЕТОДА ИНТЕЛЛЕКТ – КАРТ </a:t>
            </a:r>
            <a:br>
              <a:rPr lang="ru-RU" sz="3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В СИСТЕМАТИЗАЦИИ</a:t>
            </a:r>
            <a:r>
              <a:rPr lang="ru-RU" sz="3600" i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ЗНАНИЙ  У ДЕТЕЙ СТАРШЕГО ДОШКОЛЬНОГО ВОЗРАСТА»</a:t>
            </a:r>
            <a:endParaRPr lang="ru-RU" sz="3600" dirty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0908704" y="5733256"/>
            <a:ext cx="144016" cy="432048"/>
          </a:xfrm>
        </p:spPr>
        <p:txBody>
          <a:bodyPr>
            <a:normAutofit/>
          </a:bodyPr>
          <a:lstStyle/>
          <a:p>
            <a:endParaRPr lang="ru-RU" sz="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4868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 «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Бархатовский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детский сад с приоритетным осуществлением деятельности по физическому развитию детей»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7811" y="5661248"/>
            <a:ext cx="44886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Подготовили:   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Пфейфер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О.М.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Лобко Н.В.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42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рхСад\Desktop\МАСТЕР- КЛАСС ПО ИСПОЛЬЗОВАНИЮ ИНТНЛЛЕКТ- КАРТ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3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интеллект – карты по теме «Космос»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2856"/>
            <a:ext cx="4038600" cy="351943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32856"/>
            <a:ext cx="4038600" cy="3519438"/>
          </a:xfrm>
        </p:spPr>
      </p:pic>
    </p:spTree>
    <p:extLst>
      <p:ext uri="{BB962C8B-B14F-4D97-AF65-F5344CB8AC3E}">
        <p14:creationId xmlns:p14="http://schemas.microsoft.com/office/powerpoint/2010/main" val="420385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4038600" cy="35914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56792"/>
            <a:ext cx="4038600" cy="3591446"/>
          </a:xfrm>
        </p:spPr>
      </p:pic>
    </p:spTree>
    <p:extLst>
      <p:ext uri="{BB962C8B-B14F-4D97-AF65-F5344CB8AC3E}">
        <p14:creationId xmlns:p14="http://schemas.microsoft.com/office/powerpoint/2010/main" val="103757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038600" cy="373546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268760"/>
            <a:ext cx="4038600" cy="3735462"/>
          </a:xfrm>
        </p:spPr>
      </p:pic>
    </p:spTree>
    <p:extLst>
      <p:ext uri="{BB962C8B-B14F-4D97-AF65-F5344CB8AC3E}">
        <p14:creationId xmlns:p14="http://schemas.microsoft.com/office/powerpoint/2010/main" val="261527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848872" cy="5562618"/>
          </a:xfrm>
        </p:spPr>
      </p:pic>
    </p:spTree>
    <p:extLst>
      <p:ext uri="{BB962C8B-B14F-4D97-AF65-F5344CB8AC3E}">
        <p14:creationId xmlns:p14="http://schemas.microsoft.com/office/powerpoint/2010/main" val="14098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68544" y="476672"/>
            <a:ext cx="216024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568952" cy="61359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использования интеллект – карт</a:t>
            </a:r>
          </a:p>
          <a:p>
            <a:pPr marL="0" indent="0" algn="ctr">
              <a:buNone/>
            </a:pPr>
            <a:endParaRPr lang="ru-RU" sz="39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БархСад\Desktop\ac33e1f738a4600c5b41d563ff2aec2a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568952" cy="5210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9782864" y="704088"/>
            <a:ext cx="45719" cy="492664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191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52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147248" cy="6048672"/>
          </a:xfrm>
        </p:spPr>
        <p:txBody>
          <a:bodyPr>
            <a:normAutofit fontScale="77500" lnSpcReduction="20000"/>
          </a:bodyPr>
          <a:lstStyle/>
          <a:p>
            <a:pPr marL="36195" marR="36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1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34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представление </a:t>
            </a: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практики использования интеллект – карт в систематизации знаний у детей старшего дошкольного возраста.</a:t>
            </a:r>
            <a:endParaRPr lang="ru-RU" sz="3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41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41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 </a:t>
            </a:r>
            <a:endParaRPr lang="ru-RU" sz="41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marR="36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Познакомить с методикой  создания  и использования «Интеллект – карт»;</a:t>
            </a:r>
            <a:endParaRPr lang="ru-RU" sz="3400" dirty="0">
              <a:latin typeface="Calibri"/>
              <a:ea typeface="Calibri"/>
              <a:cs typeface="Times New Roman"/>
            </a:endParaRPr>
          </a:p>
          <a:p>
            <a:pPr marL="36195" marR="36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 Раскрыть структуру и процесс разработки  «Интеллект - карт» в образовательной деятельности с дошкольниками на примере темы «Космонавтом стать хочу, скоро в космос полечу!»;</a:t>
            </a:r>
            <a:endParaRPr lang="ru-RU" sz="3400" dirty="0">
              <a:latin typeface="Calibri"/>
              <a:ea typeface="Calibri"/>
              <a:cs typeface="Times New Roman"/>
            </a:endParaRPr>
          </a:p>
          <a:p>
            <a:pPr marL="36195" marR="36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 Оценить достоинства внедрения «Интеллект – карт» в систематизации знаний у детей старшего дошкольного возраста.</a:t>
            </a:r>
            <a:endParaRPr lang="ru-RU" sz="3400" dirty="0">
              <a:latin typeface="Calibri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endParaRPr lang="ru-RU" sz="3400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457200" algn="l"/>
              </a:tabLst>
            </a:pP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БархСад\Desktop\y_8d27f962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39765" cy="551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4712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847928"/>
          </a:xfrm>
        </p:spPr>
        <p:txBody>
          <a:bodyPr>
            <a:normAutofit fontScale="77500" lnSpcReduction="20000"/>
          </a:bodyPr>
          <a:lstStyle/>
          <a:p>
            <a:pPr marL="36195" marR="36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Цель для детей:</a:t>
            </a:r>
            <a:r>
              <a:rPr lang="ru-RU" sz="2800" dirty="0">
                <a:solidFill>
                  <a:srgbClr val="FF0000"/>
                </a:solidFill>
                <a:latin typeface="Georgia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развитие познавательного интереса у детей старшего дошкольного возраста посредствам использования «Интеллект- карт»</a:t>
            </a:r>
          </a:p>
          <a:p>
            <a:pPr marL="36195" marR="36195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400" b="1" i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Задачи</a:t>
            </a:r>
            <a:r>
              <a:rPr lang="ru-RU" sz="34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ru-RU" sz="34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0" marR="36195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1.Познакомить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дошкольников  с методикой создания интеллект –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карты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через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постановку проблемной ситуации, использования наглядности;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marR="36195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3.Развивать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умение визуализировать причинно-следственные связи между предметами и явлениями окружающего мира; анализировать, делать выводы;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marR="36195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4.Развивать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коммуникативные свойства, умение слушать педагога, товарищей  по группе;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marR="36195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5.Стимулировать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речевую активность, расширять пассивный и активный словарь развивать связную речь;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marR="36195" lv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6. Воспитывать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самостоятельность, 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интерес к познанию окружающего мира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10000"/>
              </a:lnSpc>
              <a:spcAft>
                <a:spcPts val="0"/>
              </a:spcAft>
              <a:buNone/>
            </a:pP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6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31224" cy="1584176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064896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истории возникновения интеллект - карт</a:t>
            </a:r>
          </a:p>
          <a:p>
            <a:pPr marL="0" indent="0">
              <a:buNone/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i="1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«карты ума» в работе с дошколятами для развития связной речи, предложила кандидат педагогических наук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Валентина Михайловна Акименко.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нтеллектуальные карты придумал Тони Бьюзен - психолог, автор многочисленных, пользующихся успехом, книг, специалист в области самосовершенствования - развития памяти, мышления и т.д. Интеллектуальные карты на сегодняшний день это наверное один из самых универсальных и простых в использовании приёмов для увеличения эффективности умственной деятельности. Они позволяют упорядочить материал и  сконцентрировать внимание  на нужной информации. 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556792"/>
            <a:ext cx="2808312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19872" y="692697"/>
            <a:ext cx="540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Интеллектуальные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карты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или «карты ума»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(mind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maps)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придумал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Тони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Бьюзен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британский психолог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автор многочисленных, пользующихся успехом, книг, специалист в области самосовершенствования - развития памяти, мышления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креативности.</a:t>
            </a:r>
          </a:p>
        </p:txBody>
      </p:sp>
    </p:spTree>
    <p:extLst>
      <p:ext uri="{BB962C8B-B14F-4D97-AF65-F5344CB8AC3E}">
        <p14:creationId xmlns:p14="http://schemas.microsoft.com/office/powerpoint/2010/main" val="397531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275856" y="476672"/>
            <a:ext cx="5410944" cy="22741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8435280" cy="6408712"/>
          </a:xfrm>
        </p:spPr>
        <p:txBody>
          <a:bodyPr>
            <a:normAutofit/>
          </a:bodyPr>
          <a:lstStyle/>
          <a:p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Users\БархСад\Desktop\2e5b06318bb09a2ff28d99ee82fbec52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4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195" y="332656"/>
            <a:ext cx="8712968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к составлению интеллект - карты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510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0592" y="704088"/>
            <a:ext cx="144016" cy="276640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2" y="620688"/>
            <a:ext cx="7894434" cy="5660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77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0" y="756139"/>
            <a:ext cx="8141748" cy="556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503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571</TotalTime>
  <Words>221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ПРЕДСТАВЛЕНИЕ ПРАКТИКИ «ПРИМЕНЕНИЕ  МЕТОДА ИНТЕЛЛЕКТ – КАРТ  В СИСТЕМАТИЗАЦИИ ЗНАНИЙ  У ДЕТЕЙ СТАРШЕГО ДОШКОЛЬНОГО ВОЗРАСТА»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Создание интеллект – карты по теме «Космос»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ИНТЕЛЛЕКТ – КАРТ В ДОУ</dc:title>
  <dc:creator>Александр</dc:creator>
  <cp:lastModifiedBy>БархСад</cp:lastModifiedBy>
  <cp:revision>49</cp:revision>
  <dcterms:created xsi:type="dcterms:W3CDTF">2020-11-19T18:54:01Z</dcterms:created>
  <dcterms:modified xsi:type="dcterms:W3CDTF">2023-04-17T08:40:45Z</dcterms:modified>
</cp:coreProperties>
</file>