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1" r:id="rId6"/>
    <p:sldId id="259" r:id="rId7"/>
    <p:sldId id="274" r:id="rId8"/>
    <p:sldId id="263" r:id="rId9"/>
    <p:sldId id="273" r:id="rId10"/>
    <p:sldId id="271" r:id="rId11"/>
    <p:sldId id="275" r:id="rId12"/>
    <p:sldId id="277" r:id="rId13"/>
    <p:sldId id="269" r:id="rId14"/>
    <p:sldId id="278" r:id="rId15"/>
    <p:sldId id="264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94421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ПРЕДМЕТНО-РАЗВИВАЮЩАЯ СРЕДА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В  ПОДГОТОВИТЕЛЬНОЙ  К ШКОЛЕ ГРУППЕ «КАПИТОШКА»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105400"/>
            <a:ext cx="7854696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ВОСПИТАТЕЛИ: </a:t>
            </a:r>
            <a:r>
              <a:rPr lang="ru-RU" sz="2000" dirty="0" err="1" smtClean="0"/>
              <a:t>Пфейфер</a:t>
            </a:r>
            <a:r>
              <a:rPr lang="ru-RU" sz="2000" dirty="0" smtClean="0"/>
              <a:t> О.М.</a:t>
            </a:r>
          </a:p>
          <a:p>
            <a:r>
              <a:rPr lang="ru-RU" sz="2000" dirty="0" err="1" smtClean="0"/>
              <a:t>Лобко</a:t>
            </a:r>
            <a:r>
              <a:rPr lang="ru-RU" sz="2000" dirty="0" smtClean="0"/>
              <a:t> Н.В.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СПОРТИВНЫЙ ЦЕНТР: </a:t>
            </a:r>
            <a:r>
              <a:rPr lang="ru-RU" sz="3100" b="1" dirty="0" smtClean="0">
                <a:solidFill>
                  <a:schemeClr val="accent1"/>
                </a:solidFill>
              </a:rPr>
              <a:t>«ФИЗКУЛЬТ-УРА!»</a:t>
            </a:r>
            <a:endParaRPr lang="ru-RU" sz="31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589240"/>
            <a:ext cx="8643998" cy="108012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Segoe Script" pitchFamily="34" charset="0"/>
              </a:rPr>
              <a:t>    Здоровый дух в здоровом теле!  Об этом вечно нам твердят!</a:t>
            </a:r>
            <a:br>
              <a:rPr lang="ru-RU" sz="80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Segoe Script" pitchFamily="34" charset="0"/>
              </a:rPr>
              <a:t>Мы знаем – спорт на самом деле полезен очень для ребят!</a:t>
            </a:r>
            <a:r>
              <a:rPr lang="ru-RU" sz="8000" b="1" dirty="0" smtClean="0">
                <a:solidFill>
                  <a:srgbClr val="C00000"/>
                </a:solidFill>
              </a:rPr>
              <a:t/>
            </a:r>
            <a:br>
              <a:rPr lang="ru-RU" sz="8000" b="1" dirty="0" smtClean="0">
                <a:solidFill>
                  <a:srgbClr val="C00000"/>
                </a:solidFill>
              </a:rPr>
            </a:br>
            <a:endParaRPr lang="ru-RU" sz="80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F:\Ире\IMG_20181109_102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29" y="1412776"/>
            <a:ext cx="4174063" cy="3960440"/>
          </a:xfrm>
          <a:prstGeom prst="rect">
            <a:avLst/>
          </a:prstGeom>
          <a:noFill/>
        </p:spPr>
      </p:pic>
      <p:pic>
        <p:nvPicPr>
          <p:cNvPr id="5" name="Рисунок 4" descr="G:\центры\IMG202310171232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5"/>
            <a:ext cx="3456384" cy="3960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УГОЛОК:  «БОЕВОЙ СЛАВЫ»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49280"/>
            <a:ext cx="9001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Мы помним, мы гордимся!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42" name="Picture 2" descr="F:\Ире\IMG_20181109_105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346" y="1124744"/>
            <a:ext cx="417646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             УГОЛОК «КРАЕВЕДЕНИЯ»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Для России село наше – частица,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А для нас он-родительский дом.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И мы рады, что можем гордиться,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Малой Родиной,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Где мы живём!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5" name="Объект 4" descr="G:\центры\IMG2023101712255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527648" cy="4509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75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ГОВОРЯЩАЯ СРЕДА ДЛЯ РОДИТЕЛЕЙ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374" y="6309320"/>
            <a:ext cx="9072626" cy="30103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 </a:t>
            </a:r>
          </a:p>
          <a:p>
            <a:pPr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G:\центры\IMG202310171235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56995"/>
            <a:ext cx="2736304" cy="261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центры\IMG202310171235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94" y="947138"/>
            <a:ext cx="2387843" cy="27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центры\IMG_20231018_1628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37" y="3651811"/>
            <a:ext cx="2948091" cy="316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центры\IMG_20231018_1622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7515"/>
            <a:ext cx="259228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центры\IMG202310171236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5827"/>
            <a:ext cx="2237531" cy="250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G:\центры\IMG20231017123527 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67" y="1280651"/>
            <a:ext cx="2778721" cy="2220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    ГОВОРЯЩАЯ СРЕДА  ДЕТЕЙ В ГРУППЕ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Наша лента дня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   Вот, как выстроили    </a:t>
            </a:r>
          </a:p>
          <a:p>
            <a:r>
              <a:rPr lang="ru-RU" dirty="0"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     мы наше меню!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7" name="Объект 6" descr="G:\центры\IMG_20231017_183934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2876"/>
            <a:ext cx="4256212" cy="97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G:\центры\IMG_20231017_184258 (1)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51" y="2636912"/>
            <a:ext cx="3143889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центры\IMG_20231017_1848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67" y="3785235"/>
            <a:ext cx="2825115" cy="2596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52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Каждый ребёнок получит здесь ласку,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Каждого встретит тепло и уют!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Каждую девочку, каждого мальчика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Здесь уважают, любят и ждут!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1785950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0230" y="857232"/>
            <a:ext cx="614340" cy="9389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 fontScale="92500"/>
          </a:bodyPr>
          <a:lstStyle/>
          <a:p>
            <a:pPr algn="ctr"/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   </a:t>
            </a:r>
            <a:r>
              <a:rPr lang="ru-RU" sz="2800" b="1" dirty="0" smtClean="0">
                <a:solidFill>
                  <a:schemeClr val="accent1"/>
                </a:solidFill>
              </a:rPr>
              <a:t>Нет такой стороны воспитания, на которую обстановка не оказывала бы влияния, нет способности, которая не находилась бы в прямой зависимости от непосредственно окружающего ребенка конкретного мира…Тот, кому удастся создать такую обстановку, облегчит свой труд в высшей степени. Среди нее ребенок будет жить – развиваться собственной самодовлеющей жизнью, его духовный рост будет совершенствоваться из самого себя, от природы…</a:t>
            </a:r>
          </a:p>
          <a:p>
            <a:pPr algn="ctr"/>
            <a:endParaRPr lang="ru-RU" sz="28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                                                             Е.И. Тихеева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67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7030A0"/>
                </a:solidFill>
              </a:rPr>
              <a:t>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/>
              <a:t>ЦЕНТР: «ТВОРЧЕСКАЯ МАСТЕРСКАЯ»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4000528" cy="46367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>Очень творчество люблю! Свои работы покажу: всем друзьям любимым, маме, папе и сестре, и всем прохожим во дворе! </a:t>
            </a:r>
          </a:p>
          <a:p>
            <a:endParaRPr lang="ru-RU" sz="3200" b="1" dirty="0">
              <a:latin typeface="Monotype Corsiva" pitchFamily="66" charset="0"/>
              <a:cs typeface="Aharoni" pitchFamily="2" charset="-79"/>
            </a:endParaRPr>
          </a:p>
        </p:txBody>
      </p:sp>
      <p:pic>
        <p:nvPicPr>
          <p:cNvPr id="5" name="Рисунок 4" descr="G:\центры\IMG_20231017_184223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82394"/>
            <a:ext cx="4392488" cy="492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86766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ЦЕНТР: «МУЗЫКАЛЬНО -ТЕАТРАЛИЗОВАННОЙ ДЕЯТЕЛЬНОСТИ»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589240"/>
            <a:ext cx="8858280" cy="10477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Segoe Script" pitchFamily="34" charset="0"/>
              </a:rPr>
              <a:t>    Очень мы театры любим,  круглый год мы с ними дружим:</a:t>
            </a:r>
            <a:br>
              <a:rPr lang="ru-RU" sz="80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Segoe Script" pitchFamily="34" charset="0"/>
              </a:rPr>
              <a:t>В нашей группе все актеры, кукловоды и танцоры.</a:t>
            </a:r>
          </a:p>
          <a:p>
            <a:endParaRPr lang="ru-RU" dirty="0"/>
          </a:p>
        </p:txBody>
      </p:sp>
      <p:pic>
        <p:nvPicPr>
          <p:cNvPr id="8195" name="Picture 3" descr="F:\Ире\IMG_20181109_103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384" y="1484785"/>
            <a:ext cx="3598410" cy="3977190"/>
          </a:xfrm>
          <a:prstGeom prst="rect">
            <a:avLst/>
          </a:prstGeom>
          <a:noFill/>
        </p:spPr>
      </p:pic>
      <p:pic>
        <p:nvPicPr>
          <p:cNvPr id="6" name="Рисунок 5" descr="G:\центры\IMG202310171233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320480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82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1"/>
                </a:solidFill>
              </a:rPr>
              <a:t>ЦЕНТР: «ПОЗНАНИЯ»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00768"/>
            <a:ext cx="8329642" cy="68102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C00000"/>
                </a:solidFill>
                <a:latin typeface="Segoe Script" pitchFamily="34" charset="0"/>
              </a:rPr>
              <a:t>               </a:t>
            </a:r>
            <a:r>
              <a:rPr lang="ru-RU" sz="2300" b="1" dirty="0" smtClean="0">
                <a:solidFill>
                  <a:srgbClr val="FF0000"/>
                </a:solidFill>
                <a:latin typeface="Segoe Script" pitchFamily="34" charset="0"/>
              </a:rPr>
              <a:t>Очень много надо знать, чтобы умными нам стать!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FF0000"/>
                </a:solidFill>
                <a:latin typeface="Segoe Script" pitchFamily="34" charset="0"/>
              </a:rPr>
              <a:t>               Всеми  любимое место игр в воспитателя и учителя. </a:t>
            </a:r>
          </a:p>
          <a:p>
            <a:endParaRPr lang="ru-RU" dirty="0"/>
          </a:p>
        </p:txBody>
      </p:sp>
      <p:pic>
        <p:nvPicPr>
          <p:cNvPr id="6" name="Рисунок 5" descr="G:\центры\IMG_20231018_163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272808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1"/>
                </a:solidFill>
              </a:rPr>
              <a:t/>
            </a:r>
            <a:br>
              <a:rPr lang="ru-RU" sz="3100" b="1" dirty="0" smtClean="0">
                <a:solidFill>
                  <a:schemeClr val="accent1"/>
                </a:solidFill>
              </a:rPr>
            </a:br>
            <a:r>
              <a:rPr lang="ru-RU" sz="3100" b="1" dirty="0">
                <a:solidFill>
                  <a:schemeClr val="accent1"/>
                </a:solidFill>
              </a:rPr>
              <a:t/>
            </a:r>
            <a:br>
              <a:rPr lang="ru-RU" sz="3100" b="1" dirty="0">
                <a:solidFill>
                  <a:schemeClr val="accent1"/>
                </a:solidFill>
              </a:rPr>
            </a:br>
            <a:r>
              <a:rPr lang="ru-RU" sz="3100" b="1" dirty="0" smtClean="0">
                <a:solidFill>
                  <a:schemeClr val="accent1"/>
                </a:solidFill>
              </a:rPr>
              <a:t/>
            </a:r>
            <a:br>
              <a:rPr lang="ru-RU" sz="3100" b="1" dirty="0" smtClean="0">
                <a:solidFill>
                  <a:schemeClr val="accent1"/>
                </a:solidFill>
              </a:rPr>
            </a:br>
            <a:r>
              <a:rPr lang="ru-RU" sz="3100" b="1" dirty="0">
                <a:solidFill>
                  <a:schemeClr val="accent1"/>
                </a:solidFill>
              </a:rPr>
              <a:t/>
            </a:r>
            <a:br>
              <a:rPr lang="ru-RU" sz="3100" b="1" dirty="0">
                <a:solidFill>
                  <a:schemeClr val="accent1"/>
                </a:solidFill>
              </a:rPr>
            </a:br>
            <a:r>
              <a:rPr lang="ru-RU" sz="3100" b="1" dirty="0" smtClean="0">
                <a:solidFill>
                  <a:schemeClr val="accent1"/>
                </a:solidFill>
              </a:rPr>
              <a:t/>
            </a:r>
            <a:br>
              <a:rPr lang="ru-RU" sz="3100" b="1" dirty="0" smtClean="0">
                <a:solidFill>
                  <a:schemeClr val="accent1"/>
                </a:solidFill>
              </a:rPr>
            </a:br>
            <a:r>
              <a:rPr lang="ru-RU" sz="3100" b="1" dirty="0" smtClean="0">
                <a:solidFill>
                  <a:schemeClr val="accent1"/>
                </a:solidFill>
              </a:rPr>
              <a:t>ЦЕНТР: «</a:t>
            </a:r>
            <a:r>
              <a:rPr lang="ru-RU" sz="3200" b="1" dirty="0">
                <a:solidFill>
                  <a:schemeClr val="accent1"/>
                </a:solidFill>
              </a:rPr>
              <a:t>РЕЧЕВОЕ  </a:t>
            </a:r>
            <a:r>
              <a:rPr lang="ru-RU" sz="3200" b="1" dirty="0" smtClean="0">
                <a:solidFill>
                  <a:schemeClr val="accent1"/>
                </a:solidFill>
              </a:rPr>
              <a:t>РАЗВИТИЕ»</a:t>
            </a:r>
            <a:r>
              <a:rPr lang="ru-RU" sz="3200" b="1" dirty="0">
                <a:solidFill>
                  <a:schemeClr val="accent1"/>
                </a:solidFill>
              </a:rPr>
              <a:t/>
            </a:r>
            <a:br>
              <a:rPr lang="ru-RU" sz="3200" b="1" dirty="0">
                <a:solidFill>
                  <a:schemeClr val="accent1"/>
                </a:solidFill>
              </a:rPr>
            </a:br>
            <a:endParaRPr lang="ru-RU" sz="31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3500430" cy="5000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Ах, как нравится читать, много нового узнавать, стихи учить и сказки слушать, самим рассказы составлять</a:t>
            </a:r>
            <a:r>
              <a:rPr lang="ru-RU" b="1" dirty="0" smtClean="0">
                <a:latin typeface="Segoe Script" pitchFamily="34" charset="0"/>
              </a:rPr>
              <a:t> </a:t>
            </a:r>
          </a:p>
          <a:p>
            <a:endParaRPr lang="ru-RU" b="1" dirty="0">
              <a:latin typeface="Segoe Script" pitchFamily="34" charset="0"/>
            </a:endParaRPr>
          </a:p>
        </p:txBody>
      </p:sp>
      <p:pic>
        <p:nvPicPr>
          <p:cNvPr id="5" name="Рисунок 4" descr="G:\центры\IMG_20231017_1850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4842381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69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ЦЕНТР: «ОПЫТНО – ЭКСПЕРИМЕНТАЛЬНОЙ ДЕЯТЕЛЬНОСТИ»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401080" cy="92867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Это всё – эксперименты, интересные моменты!</a:t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Опыты мы здесь готовим, если надо</a:t>
            </a:r>
            <a:r>
              <a:rPr lang="ru-RU" b="1" dirty="0"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и  поспорим!</a:t>
            </a:r>
          </a:p>
          <a:p>
            <a:endParaRPr lang="ru-RU" dirty="0"/>
          </a:p>
        </p:txBody>
      </p:sp>
      <p:pic>
        <p:nvPicPr>
          <p:cNvPr id="6" name="Рисунок 5" descr="G:\центры\IMG_20231018_162846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832647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7779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1"/>
                </a:solidFill>
              </a:rPr>
              <a:t>ЦЕНТР: «ИГРОВОЙ АКТИВНОСТИ»</a:t>
            </a:r>
            <a:br>
              <a:rPr lang="ru-RU" sz="31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здесь мы играем, общаемся, многому учимся друг от друга</a:t>
            </a:r>
            <a:b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</a:br>
            <a:endParaRPr lang="ru-RU" sz="2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7" name="Объект 6" descr="G:\центры\IMG_20231017_1847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816424" cy="439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центры\IMG202310171233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464495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ЦЕНТР:  «ОСТРОВОК БЕЗОПАСНОСТИ»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3000396" cy="43957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2200" b="1" dirty="0" smtClean="0">
                <a:solidFill>
                  <a:srgbClr val="FF0000"/>
                </a:solidFill>
                <a:latin typeface="Segoe Script" pitchFamily="34" charset="0"/>
              </a:rPr>
              <a:t>Малыш,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Segoe Script" pitchFamily="34" charset="0"/>
              </a:rPr>
              <a:t>  запомни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Segoe Script" pitchFamily="34" charset="0"/>
              </a:rPr>
              <a:t>  навсегда,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Segoe Script" pitchFamily="34" charset="0"/>
              </a:rPr>
              <a:t>  знаки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Segoe Script" pitchFamily="34" charset="0"/>
              </a:rPr>
              <a:t>  дорожного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Segoe Script" pitchFamily="34" charset="0"/>
              </a:rPr>
              <a:t>  движения!!!  Тогда гулять 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Segoe Script" pitchFamily="34" charset="0"/>
              </a:rPr>
              <a:t>  будешь всегда -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Segoe Script" pitchFamily="34" charset="0"/>
              </a:rPr>
              <a:t>  ты без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Segoe Script" pitchFamily="34" charset="0"/>
              </a:rPr>
              <a:t>  осложнения!</a:t>
            </a:r>
          </a:p>
          <a:p>
            <a:endParaRPr lang="ru-RU" dirty="0"/>
          </a:p>
        </p:txBody>
      </p:sp>
      <p:pic>
        <p:nvPicPr>
          <p:cNvPr id="6146" name="Picture 2" descr="F:\Ире\IMG_20181109_110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3386" y="2661167"/>
            <a:ext cx="2772419" cy="2928073"/>
          </a:xfrm>
          <a:prstGeom prst="rect">
            <a:avLst/>
          </a:prstGeom>
          <a:noFill/>
        </p:spPr>
      </p:pic>
      <p:pic>
        <p:nvPicPr>
          <p:cNvPr id="6147" name="Picture 3" descr="C:\Users\Наташа\Downloads\IMG_20181114_141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00808"/>
            <a:ext cx="288032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570</TotalTime>
  <Words>336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ПРЕДМЕТНО-РАЗВИВАЮЩАЯ СРЕДА  В  ПОДГОТОВИТЕЛЬНОЙ  К ШКОЛЕ ГРУППЕ «КАПИТОШКА» </vt:lpstr>
      <vt:lpstr>Презентация PowerPoint</vt:lpstr>
      <vt:lpstr>   ЦЕНТР: «ТВОРЧЕСКАЯ МАСТЕРСКАЯ»</vt:lpstr>
      <vt:lpstr>ЦЕНТР: «МУЗЫКАЛЬНО -ТЕАТРАЛИЗОВАННОЙ ДЕЯТЕЛЬНОСТИ»</vt:lpstr>
      <vt:lpstr>  ЦЕНТР: «ПОЗНАНИЯ»</vt:lpstr>
      <vt:lpstr>     ЦЕНТР: «РЕЧЕВОЕ  РАЗВИТИЕ» </vt:lpstr>
      <vt:lpstr>ЦЕНТР: «ОПЫТНО – ЭКСПЕРИМЕНТАЛЬНОЙ ДЕЯТЕЛЬНОСТИ»</vt:lpstr>
      <vt:lpstr>ЦЕНТР: «ИГРОВОЙ АКТИВНОСТИ» здесь мы играем, общаемся, многому учимся друг от друга </vt:lpstr>
      <vt:lpstr>ЦЕНТР:  «ОСТРОВОК БЕЗОПАСНОСТИ»</vt:lpstr>
      <vt:lpstr>СПОРТИВНЫЙ ЦЕНТР: «ФИЗКУЛЬТ-УРА!»</vt:lpstr>
      <vt:lpstr>УГОЛОК:  «БОЕВОЙ СЛАВЫ»</vt:lpstr>
      <vt:lpstr>             УГОЛОК «КРАЕВЕДЕНИЯ»</vt:lpstr>
      <vt:lpstr>ГОВОРЯЩАЯ СРЕДА ДЛЯ РОДИТЕЛЕЙ</vt:lpstr>
      <vt:lpstr>    ГОВОРЯЩАЯ СРЕДА  ДЕТЕЙ В ГРУППЕ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 В  ПОДГОТОВИТЕЛЬНОЙ ГРУППЕ  №12 «ФАНТАЗЕРЫ» </dc:title>
  <dc:creator>Anton</dc:creator>
  <cp:lastModifiedBy>БархСад</cp:lastModifiedBy>
  <cp:revision>87</cp:revision>
  <dcterms:created xsi:type="dcterms:W3CDTF">2016-01-25T16:09:59Z</dcterms:created>
  <dcterms:modified xsi:type="dcterms:W3CDTF">2023-10-19T08:48:45Z</dcterms:modified>
</cp:coreProperties>
</file>